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3"/>
  </p:notesMasterIdLst>
  <p:handoutMasterIdLst>
    <p:handoutMasterId r:id="rId24"/>
  </p:handoutMasterIdLst>
  <p:sldIdLst>
    <p:sldId id="291" r:id="rId5"/>
    <p:sldId id="329" r:id="rId6"/>
    <p:sldId id="315" r:id="rId7"/>
    <p:sldId id="317" r:id="rId8"/>
    <p:sldId id="300" r:id="rId9"/>
    <p:sldId id="302" r:id="rId10"/>
    <p:sldId id="323" r:id="rId11"/>
    <p:sldId id="324" r:id="rId12"/>
    <p:sldId id="330" r:id="rId13"/>
    <p:sldId id="290" r:id="rId14"/>
    <p:sldId id="336" r:id="rId15"/>
    <p:sldId id="331" r:id="rId16"/>
    <p:sldId id="332" r:id="rId17"/>
    <p:sldId id="333" r:id="rId18"/>
    <p:sldId id="337" r:id="rId19"/>
    <p:sldId id="310" r:id="rId20"/>
    <p:sldId id="334" r:id="rId21"/>
    <p:sldId id="33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NASH MOHAN /MARKET INTELLIGENCE /NCDEX" initials="AM/I/" lastIdx="2" clrIdx="0">
    <p:extLst>
      <p:ext uri="{19B8F6BF-5375-455C-9EA6-DF929625EA0E}">
        <p15:presenceInfo xmlns:p15="http://schemas.microsoft.com/office/powerpoint/2012/main" userId="S-1-5-21-1708537768-789336058-839522115-2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322B"/>
    <a:srgbClr val="C69766"/>
    <a:srgbClr val="AA4F48"/>
    <a:srgbClr val="004875"/>
    <a:srgbClr val="A378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91845" autoAdjust="0"/>
  </p:normalViewPr>
  <p:slideViewPr>
    <p:cSldViewPr snapToGrid="0" snapToObjects="1">
      <p:cViewPr varScale="1">
        <p:scale>
          <a:sx n="109" d="100"/>
          <a:sy n="109" d="100"/>
        </p:scale>
        <p:origin x="389"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21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dirty="0" smtClean="0"/>
              <a:t>Soybean</a:t>
            </a:r>
            <a:r>
              <a:rPr lang="en-IN" baseline="0" dirty="0" smtClean="0"/>
              <a:t> Futures</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Sheet1!$J$2</c:f>
              <c:strCache>
                <c:ptCount val="1"/>
                <c:pt idx="0">
                  <c:v>ADOI</c:v>
                </c:pt>
              </c:strCache>
            </c:strRef>
          </c:tx>
          <c:spPr>
            <a:solidFill>
              <a:srgbClr val="C69766"/>
            </a:solidFill>
            <a:ln>
              <a:noFill/>
            </a:ln>
            <a:effectLst/>
          </c:spPr>
          <c:invertIfNegative val="0"/>
          <c:cat>
            <c:strRef>
              <c:f>Sheet1!$I$3:$I$16</c:f>
              <c:strCache>
                <c:ptCount val="14"/>
                <c:pt idx="0">
                  <c:v>03/04</c:v>
                </c:pt>
                <c:pt idx="1">
                  <c:v>04/05</c:v>
                </c:pt>
                <c:pt idx="2">
                  <c:v>05/06</c:v>
                </c:pt>
                <c:pt idx="3">
                  <c:v>06/07</c:v>
                </c:pt>
                <c:pt idx="4">
                  <c:v>07/08</c:v>
                </c:pt>
                <c:pt idx="5">
                  <c:v>08/09</c:v>
                </c:pt>
                <c:pt idx="6">
                  <c:v>09/10</c:v>
                </c:pt>
                <c:pt idx="7">
                  <c:v>10/11</c:v>
                </c:pt>
                <c:pt idx="8">
                  <c:v>11/12</c:v>
                </c:pt>
                <c:pt idx="9">
                  <c:v>12/13</c:v>
                </c:pt>
                <c:pt idx="10">
                  <c:v>13/14</c:v>
                </c:pt>
                <c:pt idx="11">
                  <c:v>14/15</c:v>
                </c:pt>
                <c:pt idx="12">
                  <c:v>15/16</c:v>
                </c:pt>
                <c:pt idx="13">
                  <c:v>16/17</c:v>
                </c:pt>
              </c:strCache>
            </c:strRef>
          </c:cat>
          <c:val>
            <c:numRef>
              <c:f>Sheet1!$J$3:$J$16</c:f>
              <c:numCache>
                <c:formatCode>0</c:formatCode>
                <c:ptCount val="14"/>
                <c:pt idx="0">
                  <c:v>2152.9218304074093</c:v>
                </c:pt>
                <c:pt idx="1">
                  <c:v>130975.52574786324</c:v>
                </c:pt>
                <c:pt idx="2">
                  <c:v>259957.04488366575</c:v>
                </c:pt>
                <c:pt idx="3">
                  <c:v>274746.61994301993</c:v>
                </c:pt>
                <c:pt idx="4">
                  <c:v>278264.87459639122</c:v>
                </c:pt>
                <c:pt idx="5">
                  <c:v>190849.91153846157</c:v>
                </c:pt>
                <c:pt idx="6">
                  <c:v>405851.23187321937</c:v>
                </c:pt>
                <c:pt idx="7">
                  <c:v>370120.85712250712</c:v>
                </c:pt>
                <c:pt idx="8">
                  <c:v>324669.20695941197</c:v>
                </c:pt>
                <c:pt idx="9">
                  <c:v>229725.42958214626</c:v>
                </c:pt>
                <c:pt idx="10">
                  <c:v>235095.23470848796</c:v>
                </c:pt>
                <c:pt idx="11">
                  <c:v>144069.18744902441</c:v>
                </c:pt>
                <c:pt idx="12">
                  <c:v>152556.8198051948</c:v>
                </c:pt>
                <c:pt idx="13">
                  <c:v>214322.72727272726</c:v>
                </c:pt>
              </c:numCache>
            </c:numRef>
          </c:val>
        </c:ser>
        <c:dLbls>
          <c:showLegendKey val="0"/>
          <c:showVal val="0"/>
          <c:showCatName val="0"/>
          <c:showSerName val="0"/>
          <c:showPercent val="0"/>
          <c:showBubbleSize val="0"/>
        </c:dLbls>
        <c:gapWidth val="219"/>
        <c:overlap val="-27"/>
        <c:axId val="-1519375456"/>
        <c:axId val="-1519379264"/>
      </c:barChart>
      <c:catAx>
        <c:axId val="-151937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379264"/>
        <c:crosses val="autoZero"/>
        <c:auto val="1"/>
        <c:lblAlgn val="ctr"/>
        <c:lblOffset val="100"/>
        <c:noMultiLvlLbl val="0"/>
      </c:catAx>
      <c:valAx>
        <c:axId val="-151937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a:t>MT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37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a:t>Soybean Futures Price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Sheet2!$B$1</c:f>
              <c:strCache>
                <c:ptCount val="1"/>
                <c:pt idx="0">
                  <c:v>2014-15</c:v>
                </c:pt>
              </c:strCache>
            </c:strRef>
          </c:tx>
          <c:spPr>
            <a:ln w="38100" cap="rnd">
              <a:solidFill>
                <a:srgbClr val="C69766"/>
              </a:solidFill>
              <a:round/>
            </a:ln>
            <a:effectLst/>
          </c:spPr>
          <c:marker>
            <c:symbol val="none"/>
          </c:marker>
          <c:cat>
            <c:strRef>
              <c:f>Sheet2!$A$2:$A$245</c:f>
              <c:strCache>
                <c:ptCount val="244"/>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Nov</c:v>
                </c:pt>
                <c:pt idx="19">
                  <c:v>Nov</c:v>
                </c:pt>
                <c:pt idx="20">
                  <c:v>Nov</c:v>
                </c:pt>
                <c:pt idx="21">
                  <c:v>Nov</c:v>
                </c:pt>
                <c:pt idx="22">
                  <c:v>Nov</c:v>
                </c:pt>
                <c:pt idx="23">
                  <c:v>Nov</c:v>
                </c:pt>
                <c:pt idx="24">
                  <c:v>Nov</c:v>
                </c:pt>
                <c:pt idx="25">
                  <c:v>Nov</c:v>
                </c:pt>
                <c:pt idx="26">
                  <c:v>Nov</c:v>
                </c:pt>
                <c:pt idx="27">
                  <c:v>Nov</c:v>
                </c:pt>
                <c:pt idx="28">
                  <c:v>Nov</c:v>
                </c:pt>
                <c:pt idx="29">
                  <c:v>Nov</c:v>
                </c:pt>
                <c:pt idx="30">
                  <c:v>Nov</c:v>
                </c:pt>
                <c:pt idx="31">
                  <c:v>Nov</c:v>
                </c:pt>
                <c:pt idx="32">
                  <c:v>Nov</c:v>
                </c:pt>
                <c:pt idx="33">
                  <c:v>Nov</c:v>
                </c:pt>
                <c:pt idx="34">
                  <c:v>Nov</c:v>
                </c:pt>
                <c:pt idx="35">
                  <c:v>Nov</c:v>
                </c:pt>
                <c:pt idx="36">
                  <c:v>Dec</c:v>
                </c:pt>
                <c:pt idx="37">
                  <c:v>Dec</c:v>
                </c:pt>
                <c:pt idx="38">
                  <c:v>Dec</c:v>
                </c:pt>
                <c:pt idx="39">
                  <c:v>Dec</c:v>
                </c:pt>
                <c:pt idx="40">
                  <c:v>Dec</c:v>
                </c:pt>
                <c:pt idx="41">
                  <c:v>Dec</c:v>
                </c:pt>
                <c:pt idx="42">
                  <c:v>Dec</c:v>
                </c:pt>
                <c:pt idx="43">
                  <c:v>Dec</c:v>
                </c:pt>
                <c:pt idx="44">
                  <c:v>Dec</c:v>
                </c:pt>
                <c:pt idx="45">
                  <c:v>Dec</c:v>
                </c:pt>
                <c:pt idx="46">
                  <c:v>Dec</c:v>
                </c:pt>
                <c:pt idx="47">
                  <c:v>Dec</c:v>
                </c:pt>
                <c:pt idx="48">
                  <c:v>Dec</c:v>
                </c:pt>
                <c:pt idx="49">
                  <c:v>Dec</c:v>
                </c:pt>
                <c:pt idx="50">
                  <c:v>Dec</c:v>
                </c:pt>
                <c:pt idx="51">
                  <c:v>Dec</c:v>
                </c:pt>
                <c:pt idx="52">
                  <c:v>Dec</c:v>
                </c:pt>
                <c:pt idx="53">
                  <c:v>Dec</c:v>
                </c:pt>
                <c:pt idx="54">
                  <c:v>Dec</c:v>
                </c:pt>
                <c:pt idx="55">
                  <c:v>Dec</c:v>
                </c:pt>
                <c:pt idx="56">
                  <c:v>Dec</c:v>
                </c:pt>
                <c:pt idx="57">
                  <c:v>Dec</c:v>
                </c:pt>
                <c:pt idx="58">
                  <c:v>Jan</c:v>
                </c:pt>
                <c:pt idx="59">
                  <c:v>Jan</c:v>
                </c:pt>
                <c:pt idx="60">
                  <c:v>Jan</c:v>
                </c:pt>
                <c:pt idx="61">
                  <c:v>Jan</c:v>
                </c:pt>
                <c:pt idx="62">
                  <c:v>Jan</c:v>
                </c:pt>
                <c:pt idx="63">
                  <c:v>Jan</c:v>
                </c:pt>
                <c:pt idx="64">
                  <c:v>Jan</c:v>
                </c:pt>
                <c:pt idx="65">
                  <c:v>Jan</c:v>
                </c:pt>
                <c:pt idx="66">
                  <c:v>Jan</c:v>
                </c:pt>
                <c:pt idx="67">
                  <c:v>Jan</c:v>
                </c:pt>
                <c:pt idx="68">
                  <c:v>Jan</c:v>
                </c:pt>
                <c:pt idx="69">
                  <c:v>Jan</c:v>
                </c:pt>
                <c:pt idx="70">
                  <c:v>Jan</c:v>
                </c:pt>
                <c:pt idx="71">
                  <c:v>Jan</c:v>
                </c:pt>
                <c:pt idx="72">
                  <c:v>Jan</c:v>
                </c:pt>
                <c:pt idx="73">
                  <c:v>Jan</c:v>
                </c:pt>
                <c:pt idx="74">
                  <c:v>Jan</c:v>
                </c:pt>
                <c:pt idx="75">
                  <c:v>Jan</c:v>
                </c:pt>
                <c:pt idx="76">
                  <c:v>Jan</c:v>
                </c:pt>
                <c:pt idx="77">
                  <c:v>Jan</c:v>
                </c:pt>
                <c:pt idx="78">
                  <c:v>Jan</c:v>
                </c:pt>
                <c:pt idx="79">
                  <c:v>Feb</c:v>
                </c:pt>
                <c:pt idx="80">
                  <c:v>Feb</c:v>
                </c:pt>
                <c:pt idx="81">
                  <c:v>Feb</c:v>
                </c:pt>
                <c:pt idx="82">
                  <c:v>Feb</c:v>
                </c:pt>
                <c:pt idx="83">
                  <c:v>Feb</c:v>
                </c:pt>
                <c:pt idx="84">
                  <c:v>Feb</c:v>
                </c:pt>
                <c:pt idx="85">
                  <c:v>Feb</c:v>
                </c:pt>
                <c:pt idx="86">
                  <c:v>Feb</c:v>
                </c:pt>
                <c:pt idx="87">
                  <c:v>Feb</c:v>
                </c:pt>
                <c:pt idx="88">
                  <c:v>Feb</c:v>
                </c:pt>
                <c:pt idx="89">
                  <c:v>Feb</c:v>
                </c:pt>
                <c:pt idx="90">
                  <c:v>Feb</c:v>
                </c:pt>
                <c:pt idx="91">
                  <c:v>Feb</c:v>
                </c:pt>
                <c:pt idx="92">
                  <c:v>Feb</c:v>
                </c:pt>
                <c:pt idx="93">
                  <c:v>Feb</c:v>
                </c:pt>
                <c:pt idx="94">
                  <c:v>Feb</c:v>
                </c:pt>
                <c:pt idx="95">
                  <c:v>Feb</c:v>
                </c:pt>
                <c:pt idx="96">
                  <c:v>Feb</c:v>
                </c:pt>
                <c:pt idx="97">
                  <c:v>Feb</c:v>
                </c:pt>
                <c:pt idx="98">
                  <c:v>Feb</c:v>
                </c:pt>
                <c:pt idx="99">
                  <c:v>Mar</c:v>
                </c:pt>
                <c:pt idx="100">
                  <c:v>Mar</c:v>
                </c:pt>
                <c:pt idx="101">
                  <c:v>Mar</c:v>
                </c:pt>
                <c:pt idx="102">
                  <c:v>Mar</c:v>
                </c:pt>
                <c:pt idx="103">
                  <c:v>Mar</c:v>
                </c:pt>
                <c:pt idx="104">
                  <c:v>Mar</c:v>
                </c:pt>
                <c:pt idx="105">
                  <c:v>Mar</c:v>
                </c:pt>
                <c:pt idx="106">
                  <c:v>Mar</c:v>
                </c:pt>
                <c:pt idx="107">
                  <c:v>Mar</c:v>
                </c:pt>
                <c:pt idx="108">
                  <c:v>Mar</c:v>
                </c:pt>
                <c:pt idx="109">
                  <c:v>Mar</c:v>
                </c:pt>
                <c:pt idx="110">
                  <c:v>Mar</c:v>
                </c:pt>
                <c:pt idx="111">
                  <c:v>Mar</c:v>
                </c:pt>
                <c:pt idx="112">
                  <c:v>Mar</c:v>
                </c:pt>
                <c:pt idx="113">
                  <c:v>Mar</c:v>
                </c:pt>
                <c:pt idx="114">
                  <c:v>Mar</c:v>
                </c:pt>
                <c:pt idx="115">
                  <c:v>Mar</c:v>
                </c:pt>
                <c:pt idx="116">
                  <c:v>Mar</c:v>
                </c:pt>
                <c:pt idx="117">
                  <c:v>Mar</c:v>
                </c:pt>
                <c:pt idx="118">
                  <c:v>Mar</c:v>
                </c:pt>
                <c:pt idx="119">
                  <c:v>Mar</c:v>
                </c:pt>
                <c:pt idx="120">
                  <c:v>Apr</c:v>
                </c:pt>
                <c:pt idx="121">
                  <c:v>Apr</c:v>
                </c:pt>
                <c:pt idx="122">
                  <c:v>Apr</c:v>
                </c:pt>
                <c:pt idx="123">
                  <c:v>Apr</c:v>
                </c:pt>
                <c:pt idx="124">
                  <c:v>Apr</c:v>
                </c:pt>
                <c:pt idx="125">
                  <c:v>Apr</c:v>
                </c:pt>
                <c:pt idx="126">
                  <c:v>Apr</c:v>
                </c:pt>
                <c:pt idx="127">
                  <c:v>Apr</c:v>
                </c:pt>
                <c:pt idx="128">
                  <c:v>Apr</c:v>
                </c:pt>
                <c:pt idx="129">
                  <c:v>Apr</c:v>
                </c:pt>
                <c:pt idx="130">
                  <c:v>Apr</c:v>
                </c:pt>
                <c:pt idx="131">
                  <c:v>Apr</c:v>
                </c:pt>
                <c:pt idx="132">
                  <c:v>Apr</c:v>
                </c:pt>
                <c:pt idx="133">
                  <c:v>Apr</c:v>
                </c:pt>
                <c:pt idx="134">
                  <c:v>Apr</c:v>
                </c:pt>
                <c:pt idx="135">
                  <c:v>Apr</c:v>
                </c:pt>
                <c:pt idx="136">
                  <c:v>Apr</c:v>
                </c:pt>
                <c:pt idx="137">
                  <c:v>Apr</c:v>
                </c:pt>
                <c:pt idx="138">
                  <c:v>Apr</c:v>
                </c:pt>
                <c:pt idx="139">
                  <c:v>May</c:v>
                </c:pt>
                <c:pt idx="140">
                  <c:v>May</c:v>
                </c:pt>
                <c:pt idx="141">
                  <c:v>May</c:v>
                </c:pt>
                <c:pt idx="142">
                  <c:v>May</c:v>
                </c:pt>
                <c:pt idx="143">
                  <c:v>May</c:v>
                </c:pt>
                <c:pt idx="144">
                  <c:v>May</c:v>
                </c:pt>
                <c:pt idx="145">
                  <c:v>May</c:v>
                </c:pt>
                <c:pt idx="146">
                  <c:v>May</c:v>
                </c:pt>
                <c:pt idx="147">
                  <c:v>May</c:v>
                </c:pt>
                <c:pt idx="148">
                  <c:v>May</c:v>
                </c:pt>
                <c:pt idx="149">
                  <c:v>May</c:v>
                </c:pt>
                <c:pt idx="150">
                  <c:v>May</c:v>
                </c:pt>
                <c:pt idx="151">
                  <c:v>May</c:v>
                </c:pt>
                <c:pt idx="152">
                  <c:v>May</c:v>
                </c:pt>
                <c:pt idx="153">
                  <c:v>May</c:v>
                </c:pt>
                <c:pt idx="154">
                  <c:v>May</c:v>
                </c:pt>
                <c:pt idx="155">
                  <c:v>May</c:v>
                </c:pt>
                <c:pt idx="156">
                  <c:v>May</c:v>
                </c:pt>
                <c:pt idx="157">
                  <c:v>May</c:v>
                </c:pt>
                <c:pt idx="158">
                  <c:v>Jun </c:v>
                </c:pt>
                <c:pt idx="159">
                  <c:v>Jun </c:v>
                </c:pt>
                <c:pt idx="160">
                  <c:v>Jun </c:v>
                </c:pt>
                <c:pt idx="161">
                  <c:v>Jun </c:v>
                </c:pt>
                <c:pt idx="162">
                  <c:v>Jun </c:v>
                </c:pt>
                <c:pt idx="163">
                  <c:v>Jun </c:v>
                </c:pt>
                <c:pt idx="164">
                  <c:v>Jun </c:v>
                </c:pt>
                <c:pt idx="165">
                  <c:v>Jun </c:v>
                </c:pt>
                <c:pt idx="166">
                  <c:v>Jun </c:v>
                </c:pt>
                <c:pt idx="167">
                  <c:v>Jun </c:v>
                </c:pt>
                <c:pt idx="168">
                  <c:v>Jun </c:v>
                </c:pt>
                <c:pt idx="169">
                  <c:v>Jun </c:v>
                </c:pt>
                <c:pt idx="170">
                  <c:v>Jun </c:v>
                </c:pt>
                <c:pt idx="171">
                  <c:v>Jun </c:v>
                </c:pt>
                <c:pt idx="172">
                  <c:v>Jun </c:v>
                </c:pt>
                <c:pt idx="173">
                  <c:v>Jun </c:v>
                </c:pt>
                <c:pt idx="174">
                  <c:v>Jun </c:v>
                </c:pt>
                <c:pt idx="175">
                  <c:v>Jun </c:v>
                </c:pt>
                <c:pt idx="176">
                  <c:v>Jun </c:v>
                </c:pt>
                <c:pt idx="177">
                  <c:v>Jun </c:v>
                </c:pt>
                <c:pt idx="178">
                  <c:v>Jun </c:v>
                </c:pt>
                <c:pt idx="179">
                  <c:v>Jun </c:v>
                </c:pt>
                <c:pt idx="180">
                  <c:v>Jul </c:v>
                </c:pt>
                <c:pt idx="181">
                  <c:v>Jul </c:v>
                </c:pt>
                <c:pt idx="182">
                  <c:v>Jul </c:v>
                </c:pt>
                <c:pt idx="183">
                  <c:v>Jul </c:v>
                </c:pt>
                <c:pt idx="184">
                  <c:v>Jul </c:v>
                </c:pt>
                <c:pt idx="185">
                  <c:v>Jul </c:v>
                </c:pt>
                <c:pt idx="186">
                  <c:v>Jul </c:v>
                </c:pt>
                <c:pt idx="187">
                  <c:v>Jul </c:v>
                </c:pt>
                <c:pt idx="188">
                  <c:v>Jul </c:v>
                </c:pt>
                <c:pt idx="189">
                  <c:v>Jul </c:v>
                </c:pt>
                <c:pt idx="190">
                  <c:v>Jul </c:v>
                </c:pt>
                <c:pt idx="191">
                  <c:v>Jul </c:v>
                </c:pt>
                <c:pt idx="192">
                  <c:v>Jul </c:v>
                </c:pt>
                <c:pt idx="193">
                  <c:v>Jul </c:v>
                </c:pt>
                <c:pt idx="194">
                  <c:v>Jul </c:v>
                </c:pt>
                <c:pt idx="195">
                  <c:v>Jul </c:v>
                </c:pt>
                <c:pt idx="196">
                  <c:v>Jul </c:v>
                </c:pt>
                <c:pt idx="197">
                  <c:v>Jul </c:v>
                </c:pt>
                <c:pt idx="198">
                  <c:v>Jul </c:v>
                </c:pt>
                <c:pt idx="199">
                  <c:v>Jul </c:v>
                </c:pt>
                <c:pt idx="200">
                  <c:v>Jul </c:v>
                </c:pt>
                <c:pt idx="201">
                  <c:v>Jul </c:v>
                </c:pt>
                <c:pt idx="202">
                  <c:v>Jul </c:v>
                </c:pt>
                <c:pt idx="203">
                  <c:v>Aug </c:v>
                </c:pt>
                <c:pt idx="204">
                  <c:v>Aug </c:v>
                </c:pt>
                <c:pt idx="205">
                  <c:v>Aug </c:v>
                </c:pt>
                <c:pt idx="206">
                  <c:v>Aug </c:v>
                </c:pt>
                <c:pt idx="207">
                  <c:v>Aug </c:v>
                </c:pt>
                <c:pt idx="208">
                  <c:v>Aug </c:v>
                </c:pt>
                <c:pt idx="209">
                  <c:v>Aug </c:v>
                </c:pt>
                <c:pt idx="210">
                  <c:v>Aug </c:v>
                </c:pt>
                <c:pt idx="211">
                  <c:v>Aug </c:v>
                </c:pt>
                <c:pt idx="212">
                  <c:v>Aug </c:v>
                </c:pt>
                <c:pt idx="213">
                  <c:v>Aug </c:v>
                </c:pt>
                <c:pt idx="214">
                  <c:v>Aug </c:v>
                </c:pt>
                <c:pt idx="215">
                  <c:v>Aug </c:v>
                </c:pt>
                <c:pt idx="216">
                  <c:v>Aug </c:v>
                </c:pt>
                <c:pt idx="217">
                  <c:v>Aug </c:v>
                </c:pt>
                <c:pt idx="218">
                  <c:v>Aug </c:v>
                </c:pt>
                <c:pt idx="219">
                  <c:v>Aug </c:v>
                </c:pt>
                <c:pt idx="220">
                  <c:v>Aug </c:v>
                </c:pt>
                <c:pt idx="221">
                  <c:v>Aug </c:v>
                </c:pt>
                <c:pt idx="222">
                  <c:v>Aug </c:v>
                </c:pt>
                <c:pt idx="223">
                  <c:v>Aug </c:v>
                </c:pt>
                <c:pt idx="224">
                  <c:v>Sep </c:v>
                </c:pt>
                <c:pt idx="225">
                  <c:v>Sep </c:v>
                </c:pt>
                <c:pt idx="226">
                  <c:v>Sep </c:v>
                </c:pt>
                <c:pt idx="227">
                  <c:v>Sep </c:v>
                </c:pt>
                <c:pt idx="228">
                  <c:v>Sep </c:v>
                </c:pt>
                <c:pt idx="229">
                  <c:v>Sep </c:v>
                </c:pt>
                <c:pt idx="230">
                  <c:v>Sep </c:v>
                </c:pt>
                <c:pt idx="231">
                  <c:v>Sep </c:v>
                </c:pt>
                <c:pt idx="232">
                  <c:v>Sep </c:v>
                </c:pt>
                <c:pt idx="233">
                  <c:v>Sep </c:v>
                </c:pt>
                <c:pt idx="234">
                  <c:v>Sep </c:v>
                </c:pt>
                <c:pt idx="235">
                  <c:v>Sep </c:v>
                </c:pt>
                <c:pt idx="236">
                  <c:v>Sep </c:v>
                </c:pt>
                <c:pt idx="237">
                  <c:v>Sep </c:v>
                </c:pt>
                <c:pt idx="238">
                  <c:v>Sep </c:v>
                </c:pt>
                <c:pt idx="239">
                  <c:v>Sep </c:v>
                </c:pt>
                <c:pt idx="240">
                  <c:v>Sep </c:v>
                </c:pt>
                <c:pt idx="241">
                  <c:v>Sep </c:v>
                </c:pt>
                <c:pt idx="242">
                  <c:v>Sep </c:v>
                </c:pt>
                <c:pt idx="243">
                  <c:v>Sep </c:v>
                </c:pt>
              </c:strCache>
            </c:strRef>
          </c:cat>
          <c:val>
            <c:numRef>
              <c:f>Sheet2!$B$2:$B$245</c:f>
              <c:numCache>
                <c:formatCode>#,##0</c:formatCode>
                <c:ptCount val="244"/>
                <c:pt idx="0">
                  <c:v>3023</c:v>
                </c:pt>
                <c:pt idx="1">
                  <c:v>3003</c:v>
                </c:pt>
                <c:pt idx="2">
                  <c:v>3025</c:v>
                </c:pt>
                <c:pt idx="3">
                  <c:v>3004</c:v>
                </c:pt>
                <c:pt idx="4">
                  <c:v>2983</c:v>
                </c:pt>
                <c:pt idx="5">
                  <c:v>2880</c:v>
                </c:pt>
                <c:pt idx="6">
                  <c:v>2933</c:v>
                </c:pt>
                <c:pt idx="7">
                  <c:v>3021</c:v>
                </c:pt>
                <c:pt idx="8">
                  <c:v>3054</c:v>
                </c:pt>
                <c:pt idx="9">
                  <c:v>3005</c:v>
                </c:pt>
                <c:pt idx="10">
                  <c:v>3003</c:v>
                </c:pt>
                <c:pt idx="11">
                  <c:v>3090</c:v>
                </c:pt>
                <c:pt idx="12">
                  <c:v>3063</c:v>
                </c:pt>
                <c:pt idx="13">
                  <c:v>3094</c:v>
                </c:pt>
                <c:pt idx="14">
                  <c:v>3217</c:v>
                </c:pt>
                <c:pt idx="15">
                  <c:v>3273</c:v>
                </c:pt>
                <c:pt idx="16">
                  <c:v>3273</c:v>
                </c:pt>
                <c:pt idx="17">
                  <c:v>3289</c:v>
                </c:pt>
                <c:pt idx="18">
                  <c:v>3317</c:v>
                </c:pt>
                <c:pt idx="19">
                  <c:v>3241</c:v>
                </c:pt>
                <c:pt idx="20">
                  <c:v>3280</c:v>
                </c:pt>
                <c:pt idx="21">
                  <c:v>3244</c:v>
                </c:pt>
                <c:pt idx="22">
                  <c:v>3214</c:v>
                </c:pt>
                <c:pt idx="23">
                  <c:v>3278</c:v>
                </c:pt>
                <c:pt idx="24">
                  <c:v>3258</c:v>
                </c:pt>
                <c:pt idx="25">
                  <c:v>3241</c:v>
                </c:pt>
                <c:pt idx="26">
                  <c:v>3229</c:v>
                </c:pt>
                <c:pt idx="27">
                  <c:v>3278</c:v>
                </c:pt>
                <c:pt idx="28">
                  <c:v>3248</c:v>
                </c:pt>
                <c:pt idx="29">
                  <c:v>3234</c:v>
                </c:pt>
                <c:pt idx="30">
                  <c:v>3332</c:v>
                </c:pt>
                <c:pt idx="31">
                  <c:v>3375</c:v>
                </c:pt>
                <c:pt idx="32">
                  <c:v>3349</c:v>
                </c:pt>
                <c:pt idx="33">
                  <c:v>3336</c:v>
                </c:pt>
                <c:pt idx="34">
                  <c:v>3318</c:v>
                </c:pt>
                <c:pt idx="35">
                  <c:v>3300</c:v>
                </c:pt>
                <c:pt idx="36">
                  <c:v>3276</c:v>
                </c:pt>
                <c:pt idx="37">
                  <c:v>3276</c:v>
                </c:pt>
                <c:pt idx="38">
                  <c:v>3252</c:v>
                </c:pt>
                <c:pt idx="39">
                  <c:v>3227</c:v>
                </c:pt>
                <c:pt idx="40">
                  <c:v>3249</c:v>
                </c:pt>
                <c:pt idx="41">
                  <c:v>3283</c:v>
                </c:pt>
                <c:pt idx="42">
                  <c:v>3243</c:v>
                </c:pt>
                <c:pt idx="43">
                  <c:v>3274</c:v>
                </c:pt>
                <c:pt idx="44">
                  <c:v>3251</c:v>
                </c:pt>
                <c:pt idx="45">
                  <c:v>3257</c:v>
                </c:pt>
                <c:pt idx="46">
                  <c:v>3269</c:v>
                </c:pt>
                <c:pt idx="47">
                  <c:v>3265</c:v>
                </c:pt>
                <c:pt idx="48">
                  <c:v>3268</c:v>
                </c:pt>
                <c:pt idx="49">
                  <c:v>3271</c:v>
                </c:pt>
                <c:pt idx="50">
                  <c:v>3277</c:v>
                </c:pt>
                <c:pt idx="51">
                  <c:v>3332</c:v>
                </c:pt>
                <c:pt idx="52">
                  <c:v>3344</c:v>
                </c:pt>
                <c:pt idx="53">
                  <c:v>3357</c:v>
                </c:pt>
                <c:pt idx="54">
                  <c:v>3402</c:v>
                </c:pt>
                <c:pt idx="55">
                  <c:v>3438</c:v>
                </c:pt>
                <c:pt idx="56">
                  <c:v>3407</c:v>
                </c:pt>
                <c:pt idx="57">
                  <c:v>3366</c:v>
                </c:pt>
                <c:pt idx="58">
                  <c:v>3346</c:v>
                </c:pt>
                <c:pt idx="59">
                  <c:v>3370</c:v>
                </c:pt>
                <c:pt idx="60">
                  <c:v>3362</c:v>
                </c:pt>
                <c:pt idx="61">
                  <c:v>3386</c:v>
                </c:pt>
                <c:pt idx="62">
                  <c:v>3383</c:v>
                </c:pt>
                <c:pt idx="63">
                  <c:v>3362</c:v>
                </c:pt>
                <c:pt idx="64">
                  <c:v>3337</c:v>
                </c:pt>
                <c:pt idx="65">
                  <c:v>3339</c:v>
                </c:pt>
                <c:pt idx="66">
                  <c:v>3340</c:v>
                </c:pt>
                <c:pt idx="67">
                  <c:v>3373</c:v>
                </c:pt>
                <c:pt idx="68">
                  <c:v>3399</c:v>
                </c:pt>
                <c:pt idx="69">
                  <c:v>3386</c:v>
                </c:pt>
                <c:pt idx="70">
                  <c:v>3401</c:v>
                </c:pt>
                <c:pt idx="71">
                  <c:v>3418</c:v>
                </c:pt>
                <c:pt idx="72">
                  <c:v>3393</c:v>
                </c:pt>
                <c:pt idx="73">
                  <c:v>3359</c:v>
                </c:pt>
                <c:pt idx="74">
                  <c:v>3334</c:v>
                </c:pt>
                <c:pt idx="75">
                  <c:v>3356</c:v>
                </c:pt>
                <c:pt idx="76">
                  <c:v>3337</c:v>
                </c:pt>
                <c:pt idx="77">
                  <c:v>3333</c:v>
                </c:pt>
                <c:pt idx="78">
                  <c:v>3405</c:v>
                </c:pt>
                <c:pt idx="79">
                  <c:v>3446</c:v>
                </c:pt>
                <c:pt idx="80">
                  <c:v>3437</c:v>
                </c:pt>
                <c:pt idx="81">
                  <c:v>3451</c:v>
                </c:pt>
                <c:pt idx="82">
                  <c:v>3468</c:v>
                </c:pt>
                <c:pt idx="83">
                  <c:v>3453</c:v>
                </c:pt>
                <c:pt idx="84">
                  <c:v>3422</c:v>
                </c:pt>
                <c:pt idx="85">
                  <c:v>3409</c:v>
                </c:pt>
                <c:pt idx="86">
                  <c:v>3403</c:v>
                </c:pt>
                <c:pt idx="87">
                  <c:v>3396</c:v>
                </c:pt>
                <c:pt idx="88">
                  <c:v>3414</c:v>
                </c:pt>
                <c:pt idx="89">
                  <c:v>3450</c:v>
                </c:pt>
                <c:pt idx="90">
                  <c:v>3469</c:v>
                </c:pt>
                <c:pt idx="91">
                  <c:v>3461</c:v>
                </c:pt>
                <c:pt idx="92">
                  <c:v>3451</c:v>
                </c:pt>
                <c:pt idx="93">
                  <c:v>3383</c:v>
                </c:pt>
                <c:pt idx="94">
                  <c:v>3405</c:v>
                </c:pt>
                <c:pt idx="95">
                  <c:v>3379</c:v>
                </c:pt>
                <c:pt idx="96">
                  <c:v>3373</c:v>
                </c:pt>
                <c:pt idx="97">
                  <c:v>3375</c:v>
                </c:pt>
                <c:pt idx="98">
                  <c:v>3379</c:v>
                </c:pt>
                <c:pt idx="99">
                  <c:v>3385</c:v>
                </c:pt>
                <c:pt idx="100">
                  <c:v>3375</c:v>
                </c:pt>
                <c:pt idx="101">
                  <c:v>3369</c:v>
                </c:pt>
                <c:pt idx="102">
                  <c:v>3349</c:v>
                </c:pt>
                <c:pt idx="103">
                  <c:v>3343</c:v>
                </c:pt>
                <c:pt idx="104">
                  <c:v>3347</c:v>
                </c:pt>
                <c:pt idx="105">
                  <c:v>3368</c:v>
                </c:pt>
                <c:pt idx="106">
                  <c:v>3363</c:v>
                </c:pt>
                <c:pt idx="107">
                  <c:v>3378</c:v>
                </c:pt>
                <c:pt idx="108">
                  <c:v>3370</c:v>
                </c:pt>
                <c:pt idx="109">
                  <c:v>3351</c:v>
                </c:pt>
                <c:pt idx="110">
                  <c:v>3351</c:v>
                </c:pt>
                <c:pt idx="111">
                  <c:v>3339</c:v>
                </c:pt>
                <c:pt idx="112">
                  <c:v>3345</c:v>
                </c:pt>
                <c:pt idx="113">
                  <c:v>3366</c:v>
                </c:pt>
                <c:pt idx="114">
                  <c:v>3368</c:v>
                </c:pt>
                <c:pt idx="115">
                  <c:v>3365</c:v>
                </c:pt>
                <c:pt idx="116">
                  <c:v>3375</c:v>
                </c:pt>
                <c:pt idx="117">
                  <c:v>3382</c:v>
                </c:pt>
                <c:pt idx="118">
                  <c:v>3425</c:v>
                </c:pt>
                <c:pt idx="119">
                  <c:v>3437</c:v>
                </c:pt>
                <c:pt idx="120">
                  <c:v>3458</c:v>
                </c:pt>
                <c:pt idx="121">
                  <c:v>3571</c:v>
                </c:pt>
                <c:pt idx="122">
                  <c:v>3548</c:v>
                </c:pt>
                <c:pt idx="123">
                  <c:v>3582</c:v>
                </c:pt>
                <c:pt idx="124">
                  <c:v>3574</c:v>
                </c:pt>
                <c:pt idx="125">
                  <c:v>3561</c:v>
                </c:pt>
                <c:pt idx="126">
                  <c:v>3596</c:v>
                </c:pt>
                <c:pt idx="127">
                  <c:v>3664</c:v>
                </c:pt>
                <c:pt idx="128">
                  <c:v>3643</c:v>
                </c:pt>
                <c:pt idx="129">
                  <c:v>3654</c:v>
                </c:pt>
                <c:pt idx="130">
                  <c:v>3691</c:v>
                </c:pt>
                <c:pt idx="131">
                  <c:v>3778</c:v>
                </c:pt>
                <c:pt idx="132">
                  <c:v>3918</c:v>
                </c:pt>
                <c:pt idx="133">
                  <c:v>3972</c:v>
                </c:pt>
                <c:pt idx="134">
                  <c:v>4028</c:v>
                </c:pt>
                <c:pt idx="135">
                  <c:v>4115</c:v>
                </c:pt>
                <c:pt idx="136">
                  <c:v>4042</c:v>
                </c:pt>
                <c:pt idx="137">
                  <c:v>3973</c:v>
                </c:pt>
                <c:pt idx="138">
                  <c:v>4070</c:v>
                </c:pt>
                <c:pt idx="139">
                  <c:v>4232</c:v>
                </c:pt>
                <c:pt idx="140">
                  <c:v>4216</c:v>
                </c:pt>
                <c:pt idx="141">
                  <c:v>4370</c:v>
                </c:pt>
                <c:pt idx="142">
                  <c:v>4331</c:v>
                </c:pt>
                <c:pt idx="143">
                  <c:v>4261</c:v>
                </c:pt>
                <c:pt idx="144">
                  <c:v>4143</c:v>
                </c:pt>
                <c:pt idx="145">
                  <c:v>4004</c:v>
                </c:pt>
                <c:pt idx="146">
                  <c:v>4058</c:v>
                </c:pt>
                <c:pt idx="147">
                  <c:v>4103</c:v>
                </c:pt>
                <c:pt idx="148">
                  <c:v>4143</c:v>
                </c:pt>
                <c:pt idx="149">
                  <c:v>4058</c:v>
                </c:pt>
                <c:pt idx="150">
                  <c:v>4030</c:v>
                </c:pt>
                <c:pt idx="151">
                  <c:v>4053</c:v>
                </c:pt>
                <c:pt idx="152">
                  <c:v>4034</c:v>
                </c:pt>
                <c:pt idx="153">
                  <c:v>3938</c:v>
                </c:pt>
                <c:pt idx="154">
                  <c:v>3963</c:v>
                </c:pt>
                <c:pt idx="155">
                  <c:v>4021</c:v>
                </c:pt>
                <c:pt idx="156">
                  <c:v>3962</c:v>
                </c:pt>
                <c:pt idx="157">
                  <c:v>3981</c:v>
                </c:pt>
                <c:pt idx="158">
                  <c:v>3997</c:v>
                </c:pt>
                <c:pt idx="159">
                  <c:v>4107</c:v>
                </c:pt>
                <c:pt idx="160">
                  <c:v>4073</c:v>
                </c:pt>
                <c:pt idx="161">
                  <c:v>4053</c:v>
                </c:pt>
                <c:pt idx="162">
                  <c:v>3967</c:v>
                </c:pt>
                <c:pt idx="163">
                  <c:v>3866</c:v>
                </c:pt>
                <c:pt idx="164">
                  <c:v>3882</c:v>
                </c:pt>
                <c:pt idx="165">
                  <c:v>3870</c:v>
                </c:pt>
                <c:pt idx="166">
                  <c:v>3805</c:v>
                </c:pt>
                <c:pt idx="167">
                  <c:v>3770</c:v>
                </c:pt>
                <c:pt idx="168">
                  <c:v>3620</c:v>
                </c:pt>
                <c:pt idx="169">
                  <c:v>3632</c:v>
                </c:pt>
                <c:pt idx="170">
                  <c:v>3758</c:v>
                </c:pt>
                <c:pt idx="171">
                  <c:v>3675</c:v>
                </c:pt>
                <c:pt idx="172">
                  <c:v>3642</c:v>
                </c:pt>
                <c:pt idx="173">
                  <c:v>3454</c:v>
                </c:pt>
                <c:pt idx="174">
                  <c:v>3483</c:v>
                </c:pt>
                <c:pt idx="175">
                  <c:v>3451</c:v>
                </c:pt>
                <c:pt idx="176">
                  <c:v>3444</c:v>
                </c:pt>
                <c:pt idx="177">
                  <c:v>3482</c:v>
                </c:pt>
                <c:pt idx="178">
                  <c:v>3591</c:v>
                </c:pt>
                <c:pt idx="179">
                  <c:v>3560</c:v>
                </c:pt>
                <c:pt idx="180">
                  <c:v>3644</c:v>
                </c:pt>
                <c:pt idx="181">
                  <c:v>3626</c:v>
                </c:pt>
                <c:pt idx="182">
                  <c:v>3552</c:v>
                </c:pt>
                <c:pt idx="183">
                  <c:v>3495</c:v>
                </c:pt>
                <c:pt idx="184">
                  <c:v>3476</c:v>
                </c:pt>
                <c:pt idx="185">
                  <c:v>3461</c:v>
                </c:pt>
                <c:pt idx="186">
                  <c:v>3492</c:v>
                </c:pt>
                <c:pt idx="187">
                  <c:v>3501</c:v>
                </c:pt>
                <c:pt idx="188">
                  <c:v>3565</c:v>
                </c:pt>
                <c:pt idx="189">
                  <c:v>3556</c:v>
                </c:pt>
                <c:pt idx="190">
                  <c:v>3494</c:v>
                </c:pt>
                <c:pt idx="191">
                  <c:v>3542</c:v>
                </c:pt>
                <c:pt idx="192">
                  <c:v>3485</c:v>
                </c:pt>
                <c:pt idx="193">
                  <c:v>3384</c:v>
                </c:pt>
                <c:pt idx="194">
                  <c:v>3371</c:v>
                </c:pt>
                <c:pt idx="195">
                  <c:v>3360</c:v>
                </c:pt>
                <c:pt idx="196">
                  <c:v>3286</c:v>
                </c:pt>
                <c:pt idx="197">
                  <c:v>3309</c:v>
                </c:pt>
                <c:pt idx="198">
                  <c:v>3258</c:v>
                </c:pt>
                <c:pt idx="199">
                  <c:v>3284</c:v>
                </c:pt>
                <c:pt idx="200">
                  <c:v>3277</c:v>
                </c:pt>
                <c:pt idx="201">
                  <c:v>3292</c:v>
                </c:pt>
                <c:pt idx="202">
                  <c:v>3239</c:v>
                </c:pt>
                <c:pt idx="203">
                  <c:v>3163</c:v>
                </c:pt>
                <c:pt idx="204">
                  <c:v>3153</c:v>
                </c:pt>
                <c:pt idx="205">
                  <c:v>3146</c:v>
                </c:pt>
                <c:pt idx="206">
                  <c:v>3096</c:v>
                </c:pt>
                <c:pt idx="207">
                  <c:v>3113</c:v>
                </c:pt>
                <c:pt idx="208">
                  <c:v>3147</c:v>
                </c:pt>
                <c:pt idx="209">
                  <c:v>3170</c:v>
                </c:pt>
                <c:pt idx="210">
                  <c:v>3224</c:v>
                </c:pt>
                <c:pt idx="211">
                  <c:v>3259</c:v>
                </c:pt>
                <c:pt idx="212">
                  <c:v>3346</c:v>
                </c:pt>
                <c:pt idx="213">
                  <c:v>3388</c:v>
                </c:pt>
                <c:pt idx="214">
                  <c:v>3430</c:v>
                </c:pt>
                <c:pt idx="215">
                  <c:v>3438</c:v>
                </c:pt>
                <c:pt idx="216">
                  <c:v>3428</c:v>
                </c:pt>
                <c:pt idx="217">
                  <c:v>3124</c:v>
                </c:pt>
                <c:pt idx="218">
                  <c:v>3113</c:v>
                </c:pt>
                <c:pt idx="219">
                  <c:v>3153</c:v>
                </c:pt>
                <c:pt idx="220">
                  <c:v>3114</c:v>
                </c:pt>
                <c:pt idx="221">
                  <c:v>3139</c:v>
                </c:pt>
                <c:pt idx="222">
                  <c:v>3138</c:v>
                </c:pt>
                <c:pt idx="223">
                  <c:v>3224</c:v>
                </c:pt>
                <c:pt idx="224">
                  <c:v>3230</c:v>
                </c:pt>
                <c:pt idx="225">
                  <c:v>3219</c:v>
                </c:pt>
                <c:pt idx="226">
                  <c:v>3248</c:v>
                </c:pt>
                <c:pt idx="227">
                  <c:v>3259</c:v>
                </c:pt>
                <c:pt idx="228" formatCode="0">
                  <c:v>3193</c:v>
                </c:pt>
                <c:pt idx="229" formatCode="0">
                  <c:v>3158</c:v>
                </c:pt>
                <c:pt idx="230" formatCode="0">
                  <c:v>3196</c:v>
                </c:pt>
                <c:pt idx="231" formatCode="0">
                  <c:v>3196</c:v>
                </c:pt>
                <c:pt idx="232" formatCode="0">
                  <c:v>3201</c:v>
                </c:pt>
                <c:pt idx="233" formatCode="0">
                  <c:v>3196</c:v>
                </c:pt>
                <c:pt idx="234" formatCode="0">
                  <c:v>3242</c:v>
                </c:pt>
                <c:pt idx="235" formatCode="0">
                  <c:v>3208</c:v>
                </c:pt>
                <c:pt idx="236" formatCode="0">
                  <c:v>3208</c:v>
                </c:pt>
                <c:pt idx="237" formatCode="0">
                  <c:v>3217</c:v>
                </c:pt>
                <c:pt idx="238" formatCode="0">
                  <c:v>3226</c:v>
                </c:pt>
                <c:pt idx="239" formatCode="0">
                  <c:v>3235</c:v>
                </c:pt>
                <c:pt idx="240" formatCode="0">
                  <c:v>3244</c:v>
                </c:pt>
                <c:pt idx="241" formatCode="0">
                  <c:v>3313</c:v>
                </c:pt>
                <c:pt idx="242" formatCode="0">
                  <c:v>3445</c:v>
                </c:pt>
                <c:pt idx="243" formatCode="0">
                  <c:v>3450</c:v>
                </c:pt>
              </c:numCache>
            </c:numRef>
          </c:val>
          <c:smooth val="0"/>
        </c:ser>
        <c:ser>
          <c:idx val="1"/>
          <c:order val="1"/>
          <c:tx>
            <c:strRef>
              <c:f>Sheet2!$C$1</c:f>
              <c:strCache>
                <c:ptCount val="1"/>
                <c:pt idx="0">
                  <c:v>2015-16</c:v>
                </c:pt>
              </c:strCache>
            </c:strRef>
          </c:tx>
          <c:spPr>
            <a:ln w="38100" cap="rnd">
              <a:solidFill>
                <a:srgbClr val="8F322B"/>
              </a:solidFill>
              <a:round/>
            </a:ln>
            <a:effectLst/>
          </c:spPr>
          <c:marker>
            <c:symbol val="none"/>
          </c:marker>
          <c:cat>
            <c:strRef>
              <c:f>Sheet2!$A$2:$A$245</c:f>
              <c:strCache>
                <c:ptCount val="244"/>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Nov</c:v>
                </c:pt>
                <c:pt idx="19">
                  <c:v>Nov</c:v>
                </c:pt>
                <c:pt idx="20">
                  <c:v>Nov</c:v>
                </c:pt>
                <c:pt idx="21">
                  <c:v>Nov</c:v>
                </c:pt>
                <c:pt idx="22">
                  <c:v>Nov</c:v>
                </c:pt>
                <c:pt idx="23">
                  <c:v>Nov</c:v>
                </c:pt>
                <c:pt idx="24">
                  <c:v>Nov</c:v>
                </c:pt>
                <c:pt idx="25">
                  <c:v>Nov</c:v>
                </c:pt>
                <c:pt idx="26">
                  <c:v>Nov</c:v>
                </c:pt>
                <c:pt idx="27">
                  <c:v>Nov</c:v>
                </c:pt>
                <c:pt idx="28">
                  <c:v>Nov</c:v>
                </c:pt>
                <c:pt idx="29">
                  <c:v>Nov</c:v>
                </c:pt>
                <c:pt idx="30">
                  <c:v>Nov</c:v>
                </c:pt>
                <c:pt idx="31">
                  <c:v>Nov</c:v>
                </c:pt>
                <c:pt idx="32">
                  <c:v>Nov</c:v>
                </c:pt>
                <c:pt idx="33">
                  <c:v>Nov</c:v>
                </c:pt>
                <c:pt idx="34">
                  <c:v>Nov</c:v>
                </c:pt>
                <c:pt idx="35">
                  <c:v>Nov</c:v>
                </c:pt>
                <c:pt idx="36">
                  <c:v>Dec</c:v>
                </c:pt>
                <c:pt idx="37">
                  <c:v>Dec</c:v>
                </c:pt>
                <c:pt idx="38">
                  <c:v>Dec</c:v>
                </c:pt>
                <c:pt idx="39">
                  <c:v>Dec</c:v>
                </c:pt>
                <c:pt idx="40">
                  <c:v>Dec</c:v>
                </c:pt>
                <c:pt idx="41">
                  <c:v>Dec</c:v>
                </c:pt>
                <c:pt idx="42">
                  <c:v>Dec</c:v>
                </c:pt>
                <c:pt idx="43">
                  <c:v>Dec</c:v>
                </c:pt>
                <c:pt idx="44">
                  <c:v>Dec</c:v>
                </c:pt>
                <c:pt idx="45">
                  <c:v>Dec</c:v>
                </c:pt>
                <c:pt idx="46">
                  <c:v>Dec</c:v>
                </c:pt>
                <c:pt idx="47">
                  <c:v>Dec</c:v>
                </c:pt>
                <c:pt idx="48">
                  <c:v>Dec</c:v>
                </c:pt>
                <c:pt idx="49">
                  <c:v>Dec</c:v>
                </c:pt>
                <c:pt idx="50">
                  <c:v>Dec</c:v>
                </c:pt>
                <c:pt idx="51">
                  <c:v>Dec</c:v>
                </c:pt>
                <c:pt idx="52">
                  <c:v>Dec</c:v>
                </c:pt>
                <c:pt idx="53">
                  <c:v>Dec</c:v>
                </c:pt>
                <c:pt idx="54">
                  <c:v>Dec</c:v>
                </c:pt>
                <c:pt idx="55">
                  <c:v>Dec</c:v>
                </c:pt>
                <c:pt idx="56">
                  <c:v>Dec</c:v>
                </c:pt>
                <c:pt idx="57">
                  <c:v>Dec</c:v>
                </c:pt>
                <c:pt idx="58">
                  <c:v>Jan</c:v>
                </c:pt>
                <c:pt idx="59">
                  <c:v>Jan</c:v>
                </c:pt>
                <c:pt idx="60">
                  <c:v>Jan</c:v>
                </c:pt>
                <c:pt idx="61">
                  <c:v>Jan</c:v>
                </c:pt>
                <c:pt idx="62">
                  <c:v>Jan</c:v>
                </c:pt>
                <c:pt idx="63">
                  <c:v>Jan</c:v>
                </c:pt>
                <c:pt idx="64">
                  <c:v>Jan</c:v>
                </c:pt>
                <c:pt idx="65">
                  <c:v>Jan</c:v>
                </c:pt>
                <c:pt idx="66">
                  <c:v>Jan</c:v>
                </c:pt>
                <c:pt idx="67">
                  <c:v>Jan</c:v>
                </c:pt>
                <c:pt idx="68">
                  <c:v>Jan</c:v>
                </c:pt>
                <c:pt idx="69">
                  <c:v>Jan</c:v>
                </c:pt>
                <c:pt idx="70">
                  <c:v>Jan</c:v>
                </c:pt>
                <c:pt idx="71">
                  <c:v>Jan</c:v>
                </c:pt>
                <c:pt idx="72">
                  <c:v>Jan</c:v>
                </c:pt>
                <c:pt idx="73">
                  <c:v>Jan</c:v>
                </c:pt>
                <c:pt idx="74">
                  <c:v>Jan</c:v>
                </c:pt>
                <c:pt idx="75">
                  <c:v>Jan</c:v>
                </c:pt>
                <c:pt idx="76">
                  <c:v>Jan</c:v>
                </c:pt>
                <c:pt idx="77">
                  <c:v>Jan</c:v>
                </c:pt>
                <c:pt idx="78">
                  <c:v>Jan</c:v>
                </c:pt>
                <c:pt idx="79">
                  <c:v>Feb</c:v>
                </c:pt>
                <c:pt idx="80">
                  <c:v>Feb</c:v>
                </c:pt>
                <c:pt idx="81">
                  <c:v>Feb</c:v>
                </c:pt>
                <c:pt idx="82">
                  <c:v>Feb</c:v>
                </c:pt>
                <c:pt idx="83">
                  <c:v>Feb</c:v>
                </c:pt>
                <c:pt idx="84">
                  <c:v>Feb</c:v>
                </c:pt>
                <c:pt idx="85">
                  <c:v>Feb</c:v>
                </c:pt>
                <c:pt idx="86">
                  <c:v>Feb</c:v>
                </c:pt>
                <c:pt idx="87">
                  <c:v>Feb</c:v>
                </c:pt>
                <c:pt idx="88">
                  <c:v>Feb</c:v>
                </c:pt>
                <c:pt idx="89">
                  <c:v>Feb</c:v>
                </c:pt>
                <c:pt idx="90">
                  <c:v>Feb</c:v>
                </c:pt>
                <c:pt idx="91">
                  <c:v>Feb</c:v>
                </c:pt>
                <c:pt idx="92">
                  <c:v>Feb</c:v>
                </c:pt>
                <c:pt idx="93">
                  <c:v>Feb</c:v>
                </c:pt>
                <c:pt idx="94">
                  <c:v>Feb</c:v>
                </c:pt>
                <c:pt idx="95">
                  <c:v>Feb</c:v>
                </c:pt>
                <c:pt idx="96">
                  <c:v>Feb</c:v>
                </c:pt>
                <c:pt idx="97">
                  <c:v>Feb</c:v>
                </c:pt>
                <c:pt idx="98">
                  <c:v>Feb</c:v>
                </c:pt>
                <c:pt idx="99">
                  <c:v>Mar</c:v>
                </c:pt>
                <c:pt idx="100">
                  <c:v>Mar</c:v>
                </c:pt>
                <c:pt idx="101">
                  <c:v>Mar</c:v>
                </c:pt>
                <c:pt idx="102">
                  <c:v>Mar</c:v>
                </c:pt>
                <c:pt idx="103">
                  <c:v>Mar</c:v>
                </c:pt>
                <c:pt idx="104">
                  <c:v>Mar</c:v>
                </c:pt>
                <c:pt idx="105">
                  <c:v>Mar</c:v>
                </c:pt>
                <c:pt idx="106">
                  <c:v>Mar</c:v>
                </c:pt>
                <c:pt idx="107">
                  <c:v>Mar</c:v>
                </c:pt>
                <c:pt idx="108">
                  <c:v>Mar</c:v>
                </c:pt>
                <c:pt idx="109">
                  <c:v>Mar</c:v>
                </c:pt>
                <c:pt idx="110">
                  <c:v>Mar</c:v>
                </c:pt>
                <c:pt idx="111">
                  <c:v>Mar</c:v>
                </c:pt>
                <c:pt idx="112">
                  <c:v>Mar</c:v>
                </c:pt>
                <c:pt idx="113">
                  <c:v>Mar</c:v>
                </c:pt>
                <c:pt idx="114">
                  <c:v>Mar</c:v>
                </c:pt>
                <c:pt idx="115">
                  <c:v>Mar</c:v>
                </c:pt>
                <c:pt idx="116">
                  <c:v>Mar</c:v>
                </c:pt>
                <c:pt idx="117">
                  <c:v>Mar</c:v>
                </c:pt>
                <c:pt idx="118">
                  <c:v>Mar</c:v>
                </c:pt>
                <c:pt idx="119">
                  <c:v>Mar</c:v>
                </c:pt>
                <c:pt idx="120">
                  <c:v>Apr</c:v>
                </c:pt>
                <c:pt idx="121">
                  <c:v>Apr</c:v>
                </c:pt>
                <c:pt idx="122">
                  <c:v>Apr</c:v>
                </c:pt>
                <c:pt idx="123">
                  <c:v>Apr</c:v>
                </c:pt>
                <c:pt idx="124">
                  <c:v>Apr</c:v>
                </c:pt>
                <c:pt idx="125">
                  <c:v>Apr</c:v>
                </c:pt>
                <c:pt idx="126">
                  <c:v>Apr</c:v>
                </c:pt>
                <c:pt idx="127">
                  <c:v>Apr</c:v>
                </c:pt>
                <c:pt idx="128">
                  <c:v>Apr</c:v>
                </c:pt>
                <c:pt idx="129">
                  <c:v>Apr</c:v>
                </c:pt>
                <c:pt idx="130">
                  <c:v>Apr</c:v>
                </c:pt>
                <c:pt idx="131">
                  <c:v>Apr</c:v>
                </c:pt>
                <c:pt idx="132">
                  <c:v>Apr</c:v>
                </c:pt>
                <c:pt idx="133">
                  <c:v>Apr</c:v>
                </c:pt>
                <c:pt idx="134">
                  <c:v>Apr</c:v>
                </c:pt>
                <c:pt idx="135">
                  <c:v>Apr</c:v>
                </c:pt>
                <c:pt idx="136">
                  <c:v>Apr</c:v>
                </c:pt>
                <c:pt idx="137">
                  <c:v>Apr</c:v>
                </c:pt>
                <c:pt idx="138">
                  <c:v>Apr</c:v>
                </c:pt>
                <c:pt idx="139">
                  <c:v>May</c:v>
                </c:pt>
                <c:pt idx="140">
                  <c:v>May</c:v>
                </c:pt>
                <c:pt idx="141">
                  <c:v>May</c:v>
                </c:pt>
                <c:pt idx="142">
                  <c:v>May</c:v>
                </c:pt>
                <c:pt idx="143">
                  <c:v>May</c:v>
                </c:pt>
                <c:pt idx="144">
                  <c:v>May</c:v>
                </c:pt>
                <c:pt idx="145">
                  <c:v>May</c:v>
                </c:pt>
                <c:pt idx="146">
                  <c:v>May</c:v>
                </c:pt>
                <c:pt idx="147">
                  <c:v>May</c:v>
                </c:pt>
                <c:pt idx="148">
                  <c:v>May</c:v>
                </c:pt>
                <c:pt idx="149">
                  <c:v>May</c:v>
                </c:pt>
                <c:pt idx="150">
                  <c:v>May</c:v>
                </c:pt>
                <c:pt idx="151">
                  <c:v>May</c:v>
                </c:pt>
                <c:pt idx="152">
                  <c:v>May</c:v>
                </c:pt>
                <c:pt idx="153">
                  <c:v>May</c:v>
                </c:pt>
                <c:pt idx="154">
                  <c:v>May</c:v>
                </c:pt>
                <c:pt idx="155">
                  <c:v>May</c:v>
                </c:pt>
                <c:pt idx="156">
                  <c:v>May</c:v>
                </c:pt>
                <c:pt idx="157">
                  <c:v>May</c:v>
                </c:pt>
                <c:pt idx="158">
                  <c:v>Jun </c:v>
                </c:pt>
                <c:pt idx="159">
                  <c:v>Jun </c:v>
                </c:pt>
                <c:pt idx="160">
                  <c:v>Jun </c:v>
                </c:pt>
                <c:pt idx="161">
                  <c:v>Jun </c:v>
                </c:pt>
                <c:pt idx="162">
                  <c:v>Jun </c:v>
                </c:pt>
                <c:pt idx="163">
                  <c:v>Jun </c:v>
                </c:pt>
                <c:pt idx="164">
                  <c:v>Jun </c:v>
                </c:pt>
                <c:pt idx="165">
                  <c:v>Jun </c:v>
                </c:pt>
                <c:pt idx="166">
                  <c:v>Jun </c:v>
                </c:pt>
                <c:pt idx="167">
                  <c:v>Jun </c:v>
                </c:pt>
                <c:pt idx="168">
                  <c:v>Jun </c:v>
                </c:pt>
                <c:pt idx="169">
                  <c:v>Jun </c:v>
                </c:pt>
                <c:pt idx="170">
                  <c:v>Jun </c:v>
                </c:pt>
                <c:pt idx="171">
                  <c:v>Jun </c:v>
                </c:pt>
                <c:pt idx="172">
                  <c:v>Jun </c:v>
                </c:pt>
                <c:pt idx="173">
                  <c:v>Jun </c:v>
                </c:pt>
                <c:pt idx="174">
                  <c:v>Jun </c:v>
                </c:pt>
                <c:pt idx="175">
                  <c:v>Jun </c:v>
                </c:pt>
                <c:pt idx="176">
                  <c:v>Jun </c:v>
                </c:pt>
                <c:pt idx="177">
                  <c:v>Jun </c:v>
                </c:pt>
                <c:pt idx="178">
                  <c:v>Jun </c:v>
                </c:pt>
                <c:pt idx="179">
                  <c:v>Jun </c:v>
                </c:pt>
                <c:pt idx="180">
                  <c:v>Jul </c:v>
                </c:pt>
                <c:pt idx="181">
                  <c:v>Jul </c:v>
                </c:pt>
                <c:pt idx="182">
                  <c:v>Jul </c:v>
                </c:pt>
                <c:pt idx="183">
                  <c:v>Jul </c:v>
                </c:pt>
                <c:pt idx="184">
                  <c:v>Jul </c:v>
                </c:pt>
                <c:pt idx="185">
                  <c:v>Jul </c:v>
                </c:pt>
                <c:pt idx="186">
                  <c:v>Jul </c:v>
                </c:pt>
                <c:pt idx="187">
                  <c:v>Jul </c:v>
                </c:pt>
                <c:pt idx="188">
                  <c:v>Jul </c:v>
                </c:pt>
                <c:pt idx="189">
                  <c:v>Jul </c:v>
                </c:pt>
                <c:pt idx="190">
                  <c:v>Jul </c:v>
                </c:pt>
                <c:pt idx="191">
                  <c:v>Jul </c:v>
                </c:pt>
                <c:pt idx="192">
                  <c:v>Jul </c:v>
                </c:pt>
                <c:pt idx="193">
                  <c:v>Jul </c:v>
                </c:pt>
                <c:pt idx="194">
                  <c:v>Jul </c:v>
                </c:pt>
                <c:pt idx="195">
                  <c:v>Jul </c:v>
                </c:pt>
                <c:pt idx="196">
                  <c:v>Jul </c:v>
                </c:pt>
                <c:pt idx="197">
                  <c:v>Jul </c:v>
                </c:pt>
                <c:pt idx="198">
                  <c:v>Jul </c:v>
                </c:pt>
                <c:pt idx="199">
                  <c:v>Jul </c:v>
                </c:pt>
                <c:pt idx="200">
                  <c:v>Jul </c:v>
                </c:pt>
                <c:pt idx="201">
                  <c:v>Jul </c:v>
                </c:pt>
                <c:pt idx="202">
                  <c:v>Jul </c:v>
                </c:pt>
                <c:pt idx="203">
                  <c:v>Aug </c:v>
                </c:pt>
                <c:pt idx="204">
                  <c:v>Aug </c:v>
                </c:pt>
                <c:pt idx="205">
                  <c:v>Aug </c:v>
                </c:pt>
                <c:pt idx="206">
                  <c:v>Aug </c:v>
                </c:pt>
                <c:pt idx="207">
                  <c:v>Aug </c:v>
                </c:pt>
                <c:pt idx="208">
                  <c:v>Aug </c:v>
                </c:pt>
                <c:pt idx="209">
                  <c:v>Aug </c:v>
                </c:pt>
                <c:pt idx="210">
                  <c:v>Aug </c:v>
                </c:pt>
                <c:pt idx="211">
                  <c:v>Aug </c:v>
                </c:pt>
                <c:pt idx="212">
                  <c:v>Aug </c:v>
                </c:pt>
                <c:pt idx="213">
                  <c:v>Aug </c:v>
                </c:pt>
                <c:pt idx="214">
                  <c:v>Aug </c:v>
                </c:pt>
                <c:pt idx="215">
                  <c:v>Aug </c:v>
                </c:pt>
                <c:pt idx="216">
                  <c:v>Aug </c:v>
                </c:pt>
                <c:pt idx="217">
                  <c:v>Aug </c:v>
                </c:pt>
                <c:pt idx="218">
                  <c:v>Aug </c:v>
                </c:pt>
                <c:pt idx="219">
                  <c:v>Aug </c:v>
                </c:pt>
                <c:pt idx="220">
                  <c:v>Aug </c:v>
                </c:pt>
                <c:pt idx="221">
                  <c:v>Aug </c:v>
                </c:pt>
                <c:pt idx="222">
                  <c:v>Aug </c:v>
                </c:pt>
                <c:pt idx="223">
                  <c:v>Aug </c:v>
                </c:pt>
                <c:pt idx="224">
                  <c:v>Sep </c:v>
                </c:pt>
                <c:pt idx="225">
                  <c:v>Sep </c:v>
                </c:pt>
                <c:pt idx="226">
                  <c:v>Sep </c:v>
                </c:pt>
                <c:pt idx="227">
                  <c:v>Sep </c:v>
                </c:pt>
                <c:pt idx="228">
                  <c:v>Sep </c:v>
                </c:pt>
                <c:pt idx="229">
                  <c:v>Sep </c:v>
                </c:pt>
                <c:pt idx="230">
                  <c:v>Sep </c:v>
                </c:pt>
                <c:pt idx="231">
                  <c:v>Sep </c:v>
                </c:pt>
                <c:pt idx="232">
                  <c:v>Sep </c:v>
                </c:pt>
                <c:pt idx="233">
                  <c:v>Sep </c:v>
                </c:pt>
                <c:pt idx="234">
                  <c:v>Sep </c:v>
                </c:pt>
                <c:pt idx="235">
                  <c:v>Sep </c:v>
                </c:pt>
                <c:pt idx="236">
                  <c:v>Sep </c:v>
                </c:pt>
                <c:pt idx="237">
                  <c:v>Sep </c:v>
                </c:pt>
                <c:pt idx="238">
                  <c:v>Sep </c:v>
                </c:pt>
                <c:pt idx="239">
                  <c:v>Sep </c:v>
                </c:pt>
                <c:pt idx="240">
                  <c:v>Sep </c:v>
                </c:pt>
                <c:pt idx="241">
                  <c:v>Sep </c:v>
                </c:pt>
                <c:pt idx="242">
                  <c:v>Sep </c:v>
                </c:pt>
                <c:pt idx="243">
                  <c:v>Sep </c:v>
                </c:pt>
              </c:strCache>
            </c:strRef>
          </c:cat>
          <c:val>
            <c:numRef>
              <c:f>Sheet2!$C$2:$C$245</c:f>
              <c:numCache>
                <c:formatCode>0</c:formatCode>
                <c:ptCount val="244"/>
                <c:pt idx="0">
                  <c:v>3540</c:v>
                </c:pt>
                <c:pt idx="1">
                  <c:v>3681</c:v>
                </c:pt>
                <c:pt idx="2">
                  <c:v>3690</c:v>
                </c:pt>
                <c:pt idx="3">
                  <c:v>3796</c:v>
                </c:pt>
                <c:pt idx="4">
                  <c:v>3853</c:v>
                </c:pt>
                <c:pt idx="5">
                  <c:v>3784</c:v>
                </c:pt>
                <c:pt idx="6">
                  <c:v>3825</c:v>
                </c:pt>
                <c:pt idx="7">
                  <c:v>3873</c:v>
                </c:pt>
                <c:pt idx="8">
                  <c:v>3997</c:v>
                </c:pt>
                <c:pt idx="9">
                  <c:v>4062</c:v>
                </c:pt>
                <c:pt idx="10">
                  <c:v>3995</c:v>
                </c:pt>
                <c:pt idx="11">
                  <c:v>3885</c:v>
                </c:pt>
                <c:pt idx="12">
                  <c:v>3910</c:v>
                </c:pt>
                <c:pt idx="13">
                  <c:v>4006</c:v>
                </c:pt>
                <c:pt idx="14">
                  <c:v>3994</c:v>
                </c:pt>
                <c:pt idx="15">
                  <c:v>3964</c:v>
                </c:pt>
                <c:pt idx="16">
                  <c:v>3940</c:v>
                </c:pt>
                <c:pt idx="17">
                  <c:v>3958</c:v>
                </c:pt>
                <c:pt idx="18">
                  <c:v>3924</c:v>
                </c:pt>
                <c:pt idx="19">
                  <c:v>3836</c:v>
                </c:pt>
                <c:pt idx="20">
                  <c:v>3787</c:v>
                </c:pt>
                <c:pt idx="21">
                  <c:v>3918</c:v>
                </c:pt>
                <c:pt idx="22">
                  <c:v>3933</c:v>
                </c:pt>
                <c:pt idx="23">
                  <c:v>3945</c:v>
                </c:pt>
                <c:pt idx="24">
                  <c:v>3914</c:v>
                </c:pt>
                <c:pt idx="25">
                  <c:v>3875</c:v>
                </c:pt>
                <c:pt idx="26">
                  <c:v>3834</c:v>
                </c:pt>
                <c:pt idx="27">
                  <c:v>3757</c:v>
                </c:pt>
                <c:pt idx="28">
                  <c:v>3816</c:v>
                </c:pt>
                <c:pt idx="29">
                  <c:v>3816</c:v>
                </c:pt>
                <c:pt idx="30">
                  <c:v>3853</c:v>
                </c:pt>
                <c:pt idx="31">
                  <c:v>3832</c:v>
                </c:pt>
                <c:pt idx="32">
                  <c:v>3815</c:v>
                </c:pt>
                <c:pt idx="33">
                  <c:v>3827</c:v>
                </c:pt>
                <c:pt idx="34">
                  <c:v>3829</c:v>
                </c:pt>
                <c:pt idx="35">
                  <c:v>3887</c:v>
                </c:pt>
                <c:pt idx="36">
                  <c:v>3853</c:v>
                </c:pt>
                <c:pt idx="37">
                  <c:v>3819</c:v>
                </c:pt>
                <c:pt idx="38">
                  <c:v>3808</c:v>
                </c:pt>
                <c:pt idx="39">
                  <c:v>3750</c:v>
                </c:pt>
                <c:pt idx="40">
                  <c:v>3680</c:v>
                </c:pt>
                <c:pt idx="41">
                  <c:v>3674</c:v>
                </c:pt>
                <c:pt idx="42">
                  <c:v>3728</c:v>
                </c:pt>
                <c:pt idx="43">
                  <c:v>3689</c:v>
                </c:pt>
                <c:pt idx="44">
                  <c:v>3675</c:v>
                </c:pt>
                <c:pt idx="45">
                  <c:v>3592</c:v>
                </c:pt>
                <c:pt idx="46">
                  <c:v>3576</c:v>
                </c:pt>
                <c:pt idx="47">
                  <c:v>3657</c:v>
                </c:pt>
                <c:pt idx="48">
                  <c:v>3649</c:v>
                </c:pt>
                <c:pt idx="49">
                  <c:v>3601</c:v>
                </c:pt>
                <c:pt idx="50">
                  <c:v>3592</c:v>
                </c:pt>
                <c:pt idx="51">
                  <c:v>3696</c:v>
                </c:pt>
                <c:pt idx="52">
                  <c:v>3826</c:v>
                </c:pt>
                <c:pt idx="53">
                  <c:v>3820</c:v>
                </c:pt>
                <c:pt idx="54">
                  <c:v>3807</c:v>
                </c:pt>
                <c:pt idx="55">
                  <c:v>3689</c:v>
                </c:pt>
                <c:pt idx="56">
                  <c:v>3714</c:v>
                </c:pt>
                <c:pt idx="57">
                  <c:v>3696</c:v>
                </c:pt>
                <c:pt idx="58">
                  <c:v>3729</c:v>
                </c:pt>
                <c:pt idx="59">
                  <c:v>3707</c:v>
                </c:pt>
                <c:pt idx="60">
                  <c:v>3708</c:v>
                </c:pt>
                <c:pt idx="61">
                  <c:v>3655</c:v>
                </c:pt>
                <c:pt idx="62">
                  <c:v>3595</c:v>
                </c:pt>
                <c:pt idx="63">
                  <c:v>3640</c:v>
                </c:pt>
                <c:pt idx="64">
                  <c:v>3630</c:v>
                </c:pt>
                <c:pt idx="65">
                  <c:v>3595</c:v>
                </c:pt>
                <c:pt idx="66">
                  <c:v>3625</c:v>
                </c:pt>
                <c:pt idx="67">
                  <c:v>3625</c:v>
                </c:pt>
                <c:pt idx="68" formatCode="General">
                  <c:v>3698</c:v>
                </c:pt>
                <c:pt idx="69" formatCode="General">
                  <c:v>3698</c:v>
                </c:pt>
                <c:pt idx="70" formatCode="General">
                  <c:v>3700</c:v>
                </c:pt>
                <c:pt idx="71" formatCode="General">
                  <c:v>3736</c:v>
                </c:pt>
                <c:pt idx="72" formatCode="General">
                  <c:v>3772</c:v>
                </c:pt>
                <c:pt idx="73" formatCode="General">
                  <c:v>3772</c:v>
                </c:pt>
                <c:pt idx="74" formatCode="General">
                  <c:v>3798</c:v>
                </c:pt>
                <c:pt idx="75" formatCode="General">
                  <c:v>3746</c:v>
                </c:pt>
                <c:pt idx="76" formatCode="General">
                  <c:v>3785</c:v>
                </c:pt>
                <c:pt idx="77" formatCode="General">
                  <c:v>3785</c:v>
                </c:pt>
                <c:pt idx="78" formatCode="General">
                  <c:v>3726</c:v>
                </c:pt>
                <c:pt idx="79" formatCode="General">
                  <c:v>3752</c:v>
                </c:pt>
                <c:pt idx="80" formatCode="General">
                  <c:v>3794</c:v>
                </c:pt>
                <c:pt idx="81" formatCode="General">
                  <c:v>3783</c:v>
                </c:pt>
                <c:pt idx="82" formatCode="General">
                  <c:v>3730</c:v>
                </c:pt>
                <c:pt idx="83" formatCode="General">
                  <c:v>3761</c:v>
                </c:pt>
                <c:pt idx="84" formatCode="General">
                  <c:v>3731</c:v>
                </c:pt>
                <c:pt idx="85" formatCode="General">
                  <c:v>3719</c:v>
                </c:pt>
                <c:pt idx="86" formatCode="General">
                  <c:v>3712</c:v>
                </c:pt>
                <c:pt idx="87" formatCode="General">
                  <c:v>3761</c:v>
                </c:pt>
                <c:pt idx="88" formatCode="General">
                  <c:v>3740</c:v>
                </c:pt>
                <c:pt idx="89" formatCode="General">
                  <c:v>3740</c:v>
                </c:pt>
                <c:pt idx="90" formatCode="General">
                  <c:v>3738</c:v>
                </c:pt>
                <c:pt idx="91" formatCode="General">
                  <c:v>3756</c:v>
                </c:pt>
                <c:pt idx="92" formatCode="General">
                  <c:v>3746</c:v>
                </c:pt>
                <c:pt idx="93" formatCode="General">
                  <c:v>3749</c:v>
                </c:pt>
                <c:pt idx="94" formatCode="General">
                  <c:v>3739</c:v>
                </c:pt>
                <c:pt idx="95" formatCode="General">
                  <c:v>3714</c:v>
                </c:pt>
                <c:pt idx="96" formatCode="General">
                  <c:v>3685</c:v>
                </c:pt>
                <c:pt idx="97" formatCode="General">
                  <c:v>3689</c:v>
                </c:pt>
                <c:pt idx="98" formatCode="General">
                  <c:v>3716</c:v>
                </c:pt>
                <c:pt idx="99" formatCode="General">
                  <c:v>3664</c:v>
                </c:pt>
                <c:pt idx="100" formatCode="General">
                  <c:v>3670</c:v>
                </c:pt>
                <c:pt idx="101" formatCode="General">
                  <c:v>3600</c:v>
                </c:pt>
                <c:pt idx="102" formatCode="General">
                  <c:v>3633</c:v>
                </c:pt>
                <c:pt idx="103" formatCode="General">
                  <c:v>3618</c:v>
                </c:pt>
                <c:pt idx="104" formatCode="General">
                  <c:v>3680</c:v>
                </c:pt>
                <c:pt idx="105" formatCode="General">
                  <c:v>3672</c:v>
                </c:pt>
                <c:pt idx="106" formatCode="General">
                  <c:v>3646</c:v>
                </c:pt>
                <c:pt idx="107" formatCode="General">
                  <c:v>3691</c:v>
                </c:pt>
                <c:pt idx="108" formatCode="General">
                  <c:v>3690</c:v>
                </c:pt>
                <c:pt idx="109" formatCode="General">
                  <c:v>3669</c:v>
                </c:pt>
                <c:pt idx="110" formatCode="General">
                  <c:v>3668</c:v>
                </c:pt>
                <c:pt idx="111" formatCode="General">
                  <c:v>3702</c:v>
                </c:pt>
                <c:pt idx="112" formatCode="General">
                  <c:v>3777</c:v>
                </c:pt>
                <c:pt idx="113" formatCode="General">
                  <c:v>3928</c:v>
                </c:pt>
                <c:pt idx="114" formatCode="General">
                  <c:v>3964</c:v>
                </c:pt>
                <c:pt idx="115" formatCode="General">
                  <c:v>3971</c:v>
                </c:pt>
                <c:pt idx="116" formatCode="General">
                  <c:v>4066</c:v>
                </c:pt>
                <c:pt idx="117" formatCode="General">
                  <c:v>4002</c:v>
                </c:pt>
                <c:pt idx="118" formatCode="General">
                  <c:v>3986</c:v>
                </c:pt>
                <c:pt idx="119" formatCode="General">
                  <c:v>4010</c:v>
                </c:pt>
                <c:pt idx="120" formatCode="General">
                  <c:v>4105</c:v>
                </c:pt>
                <c:pt idx="121" formatCode="General">
                  <c:v>4138</c:v>
                </c:pt>
                <c:pt idx="122" formatCode="General">
                  <c:v>4076</c:v>
                </c:pt>
                <c:pt idx="123" formatCode="General">
                  <c:v>4100</c:v>
                </c:pt>
                <c:pt idx="124" formatCode="General">
                  <c:v>4107</c:v>
                </c:pt>
                <c:pt idx="125" formatCode="General">
                  <c:v>4043</c:v>
                </c:pt>
                <c:pt idx="126" formatCode="General">
                  <c:v>4086</c:v>
                </c:pt>
                <c:pt idx="127" formatCode="General">
                  <c:v>4098</c:v>
                </c:pt>
                <c:pt idx="128" formatCode="General">
                  <c:v>4173</c:v>
                </c:pt>
                <c:pt idx="129" formatCode="General">
                  <c:v>4173</c:v>
                </c:pt>
                <c:pt idx="130" formatCode="General">
                  <c:v>4199</c:v>
                </c:pt>
                <c:pt idx="131" formatCode="General">
                  <c:v>4290</c:v>
                </c:pt>
                <c:pt idx="132" formatCode="General">
                  <c:v>4228</c:v>
                </c:pt>
                <c:pt idx="133" formatCode="General">
                  <c:v>4013</c:v>
                </c:pt>
                <c:pt idx="134" formatCode="General">
                  <c:v>4013</c:v>
                </c:pt>
                <c:pt idx="135" formatCode="General">
                  <c:v>4060</c:v>
                </c:pt>
                <c:pt idx="136" formatCode="General">
                  <c:v>3979</c:v>
                </c:pt>
                <c:pt idx="137" formatCode="General">
                  <c:v>3927</c:v>
                </c:pt>
                <c:pt idx="138" formatCode="General">
                  <c:v>3925</c:v>
                </c:pt>
                <c:pt idx="139" formatCode="General">
                  <c:v>3943</c:v>
                </c:pt>
                <c:pt idx="140" formatCode="General">
                  <c:v>3971</c:v>
                </c:pt>
                <c:pt idx="141" formatCode="General">
                  <c:v>3961</c:v>
                </c:pt>
                <c:pt idx="142" formatCode="General">
                  <c:v>3934</c:v>
                </c:pt>
                <c:pt idx="143" formatCode="General">
                  <c:v>3950</c:v>
                </c:pt>
                <c:pt idx="144" formatCode="General">
                  <c:v>3857</c:v>
                </c:pt>
                <c:pt idx="145" formatCode="General">
                  <c:v>3872</c:v>
                </c:pt>
                <c:pt idx="146" formatCode="General">
                  <c:v>3888</c:v>
                </c:pt>
                <c:pt idx="147" formatCode="General">
                  <c:v>3848</c:v>
                </c:pt>
                <c:pt idx="148" formatCode="General">
                  <c:v>3882</c:v>
                </c:pt>
                <c:pt idx="149" formatCode="General">
                  <c:v>3890</c:v>
                </c:pt>
                <c:pt idx="150" formatCode="General">
                  <c:v>3826</c:v>
                </c:pt>
                <c:pt idx="151" formatCode="General">
                  <c:v>3808</c:v>
                </c:pt>
                <c:pt idx="152" formatCode="General">
                  <c:v>3829</c:v>
                </c:pt>
                <c:pt idx="153" formatCode="General">
                  <c:v>4000</c:v>
                </c:pt>
                <c:pt idx="154" formatCode="General">
                  <c:v>3931</c:v>
                </c:pt>
                <c:pt idx="155" formatCode="General">
                  <c:v>3897</c:v>
                </c:pt>
                <c:pt idx="156" formatCode="General">
                  <c:v>3950</c:v>
                </c:pt>
                <c:pt idx="157" formatCode="General">
                  <c:v>3940</c:v>
                </c:pt>
                <c:pt idx="158" formatCode="General">
                  <c:v>3871</c:v>
                </c:pt>
                <c:pt idx="159" formatCode="General">
                  <c:v>3835</c:v>
                </c:pt>
                <c:pt idx="160" formatCode="General">
                  <c:v>3827</c:v>
                </c:pt>
                <c:pt idx="161" formatCode="General">
                  <c:v>3833</c:v>
                </c:pt>
                <c:pt idx="162" formatCode="General">
                  <c:v>3883</c:v>
                </c:pt>
                <c:pt idx="163" formatCode="General">
                  <c:v>3845</c:v>
                </c:pt>
                <c:pt idx="164" formatCode="General">
                  <c:v>3820</c:v>
                </c:pt>
                <c:pt idx="165" formatCode="General">
                  <c:v>3841</c:v>
                </c:pt>
                <c:pt idx="166" formatCode="General">
                  <c:v>3844</c:v>
                </c:pt>
                <c:pt idx="167" formatCode="General">
                  <c:v>3833</c:v>
                </c:pt>
                <c:pt idx="168" formatCode="General">
                  <c:v>3947</c:v>
                </c:pt>
                <c:pt idx="169" formatCode="General">
                  <c:v>3850</c:v>
                </c:pt>
                <c:pt idx="170" formatCode="General">
                  <c:v>3887</c:v>
                </c:pt>
                <c:pt idx="171" formatCode="General">
                  <c:v>3834</c:v>
                </c:pt>
                <c:pt idx="172" formatCode="General">
                  <c:v>3797</c:v>
                </c:pt>
                <c:pt idx="173" formatCode="General">
                  <c:v>3787</c:v>
                </c:pt>
                <c:pt idx="174" formatCode="General">
                  <c:v>3834</c:v>
                </c:pt>
                <c:pt idx="175" formatCode="General">
                  <c:v>3848</c:v>
                </c:pt>
                <c:pt idx="176" formatCode="General">
                  <c:v>3812</c:v>
                </c:pt>
                <c:pt idx="177" formatCode="General">
                  <c:v>3805</c:v>
                </c:pt>
                <c:pt idx="178" formatCode="General">
                  <c:v>3796</c:v>
                </c:pt>
                <c:pt idx="179" formatCode="General">
                  <c:v>3806</c:v>
                </c:pt>
                <c:pt idx="180" formatCode="General">
                  <c:v>3738</c:v>
                </c:pt>
                <c:pt idx="181" formatCode="General">
                  <c:v>3740</c:v>
                </c:pt>
                <c:pt idx="182" formatCode="General">
                  <c:v>3721</c:v>
                </c:pt>
                <c:pt idx="183" formatCode="General">
                  <c:v>3778</c:v>
                </c:pt>
                <c:pt idx="184" formatCode="General">
                  <c:v>3772</c:v>
                </c:pt>
                <c:pt idx="185" formatCode="General">
                  <c:v>3696</c:v>
                </c:pt>
                <c:pt idx="186" formatCode="General">
                  <c:v>3583</c:v>
                </c:pt>
                <c:pt idx="187" formatCode="General">
                  <c:v>3523</c:v>
                </c:pt>
                <c:pt idx="188" formatCode="General">
                  <c:v>3570</c:v>
                </c:pt>
                <c:pt idx="189" formatCode="General">
                  <c:v>3619</c:v>
                </c:pt>
                <c:pt idx="190" formatCode="General">
                  <c:v>3652</c:v>
                </c:pt>
                <c:pt idx="191" formatCode="General">
                  <c:v>3629</c:v>
                </c:pt>
                <c:pt idx="192" formatCode="General">
                  <c:v>3617</c:v>
                </c:pt>
                <c:pt idx="193" formatCode="General">
                  <c:v>3560</c:v>
                </c:pt>
                <c:pt idx="194" formatCode="General">
                  <c:v>3596</c:v>
                </c:pt>
                <c:pt idx="195" formatCode="General">
                  <c:v>3739</c:v>
                </c:pt>
                <c:pt idx="196" formatCode="General">
                  <c:v>3688</c:v>
                </c:pt>
                <c:pt idx="197" formatCode="General">
                  <c:v>3628</c:v>
                </c:pt>
                <c:pt idx="198" formatCode="General">
                  <c:v>3600</c:v>
                </c:pt>
                <c:pt idx="199" formatCode="General">
                  <c:v>3613</c:v>
                </c:pt>
                <c:pt idx="200" formatCode="General">
                  <c:v>3617</c:v>
                </c:pt>
                <c:pt idx="201" formatCode="General">
                  <c:v>3557</c:v>
                </c:pt>
                <c:pt idx="202" formatCode="General">
                  <c:v>3558</c:v>
                </c:pt>
                <c:pt idx="203" formatCode="General">
                  <c:v>3589</c:v>
                </c:pt>
                <c:pt idx="204" formatCode="General">
                  <c:v>3649</c:v>
                </c:pt>
                <c:pt idx="205" formatCode="General">
                  <c:v>3630</c:v>
                </c:pt>
                <c:pt idx="206" formatCode="General">
                  <c:v>3573</c:v>
                </c:pt>
                <c:pt idx="207" formatCode="General">
                  <c:v>3591</c:v>
                </c:pt>
                <c:pt idx="208" formatCode="General">
                  <c:v>3613</c:v>
                </c:pt>
                <c:pt idx="209" formatCode="General">
                  <c:v>3595</c:v>
                </c:pt>
                <c:pt idx="210" formatCode="General">
                  <c:v>3552</c:v>
                </c:pt>
                <c:pt idx="211" formatCode="General">
                  <c:v>3542</c:v>
                </c:pt>
                <c:pt idx="212" formatCode="General">
                  <c:v>3471</c:v>
                </c:pt>
                <c:pt idx="213" formatCode="General">
                  <c:v>3484</c:v>
                </c:pt>
                <c:pt idx="214" formatCode="General">
                  <c:v>3510</c:v>
                </c:pt>
                <c:pt idx="215" formatCode="General">
                  <c:v>3473</c:v>
                </c:pt>
                <c:pt idx="216" formatCode="General">
                  <c:v>3456</c:v>
                </c:pt>
                <c:pt idx="217" formatCode="General">
                  <c:v>3473</c:v>
                </c:pt>
                <c:pt idx="218" formatCode="General">
                  <c:v>3461</c:v>
                </c:pt>
                <c:pt idx="219" formatCode="General">
                  <c:v>3384</c:v>
                </c:pt>
                <c:pt idx="220" formatCode="General">
                  <c:v>3367</c:v>
                </c:pt>
                <c:pt idx="221" formatCode="General">
                  <c:v>3288</c:v>
                </c:pt>
                <c:pt idx="222" formatCode="General">
                  <c:v>3306</c:v>
                </c:pt>
                <c:pt idx="223" formatCode="General">
                  <c:v>3257</c:v>
                </c:pt>
                <c:pt idx="224" formatCode="General">
                  <c:v>3279</c:v>
                </c:pt>
                <c:pt idx="225" formatCode="General">
                  <c:v>3322</c:v>
                </c:pt>
                <c:pt idx="226" formatCode="General">
                  <c:v>3267</c:v>
                </c:pt>
                <c:pt idx="227" formatCode="General">
                  <c:v>3213</c:v>
                </c:pt>
                <c:pt idx="228" formatCode="General">
                  <c:v>3242</c:v>
                </c:pt>
                <c:pt idx="229" formatCode="General">
                  <c:v>3220</c:v>
                </c:pt>
                <c:pt idx="230" formatCode="General">
                  <c:v>3187</c:v>
                </c:pt>
                <c:pt idx="231" formatCode="General">
                  <c:v>3237</c:v>
                </c:pt>
                <c:pt idx="232" formatCode="General">
                  <c:v>3231</c:v>
                </c:pt>
                <c:pt idx="233" formatCode="General">
                  <c:v>3252</c:v>
                </c:pt>
                <c:pt idx="234" formatCode="General">
                  <c:v>3300</c:v>
                </c:pt>
                <c:pt idx="235" formatCode="General">
                  <c:v>3231</c:v>
                </c:pt>
                <c:pt idx="236" formatCode="General">
                  <c:v>3252</c:v>
                </c:pt>
                <c:pt idx="237" formatCode="General">
                  <c:v>3251</c:v>
                </c:pt>
                <c:pt idx="238" formatCode="General">
                  <c:v>3201</c:v>
                </c:pt>
                <c:pt idx="239" formatCode="General">
                  <c:v>3182</c:v>
                </c:pt>
                <c:pt idx="240" formatCode="General">
                  <c:v>3183</c:v>
                </c:pt>
                <c:pt idx="241" formatCode="General">
                  <c:v>3203</c:v>
                </c:pt>
                <c:pt idx="242" formatCode="General">
                  <c:v>3206</c:v>
                </c:pt>
                <c:pt idx="243" formatCode="General">
                  <c:v>3235</c:v>
                </c:pt>
              </c:numCache>
            </c:numRef>
          </c:val>
          <c:smooth val="0"/>
        </c:ser>
        <c:ser>
          <c:idx val="2"/>
          <c:order val="2"/>
          <c:tx>
            <c:strRef>
              <c:f>Sheet2!$D$1</c:f>
              <c:strCache>
                <c:ptCount val="1"/>
                <c:pt idx="0">
                  <c:v>2016-17</c:v>
                </c:pt>
              </c:strCache>
            </c:strRef>
          </c:tx>
          <c:spPr>
            <a:ln w="38100" cap="rnd">
              <a:solidFill>
                <a:sysClr val="window" lastClr="FFFFFF">
                  <a:lumMod val="65000"/>
                </a:sysClr>
              </a:solidFill>
              <a:round/>
            </a:ln>
            <a:effectLst/>
          </c:spPr>
          <c:marker>
            <c:symbol val="none"/>
          </c:marker>
          <c:cat>
            <c:strRef>
              <c:f>Sheet2!$A$2:$A$245</c:f>
              <c:strCache>
                <c:ptCount val="244"/>
                <c:pt idx="0">
                  <c:v>Oct</c:v>
                </c:pt>
                <c:pt idx="1">
                  <c:v>Oct</c:v>
                </c:pt>
                <c:pt idx="2">
                  <c:v>Oct</c:v>
                </c:pt>
                <c:pt idx="3">
                  <c:v>Oct</c:v>
                </c:pt>
                <c:pt idx="4">
                  <c:v>Oct</c:v>
                </c:pt>
                <c:pt idx="5">
                  <c:v>Oct</c:v>
                </c:pt>
                <c:pt idx="6">
                  <c:v>Oct</c:v>
                </c:pt>
                <c:pt idx="7">
                  <c:v>Oct</c:v>
                </c:pt>
                <c:pt idx="8">
                  <c:v>Oct</c:v>
                </c:pt>
                <c:pt idx="9">
                  <c:v>Oct</c:v>
                </c:pt>
                <c:pt idx="10">
                  <c:v>Oct</c:v>
                </c:pt>
                <c:pt idx="11">
                  <c:v>Oct</c:v>
                </c:pt>
                <c:pt idx="12">
                  <c:v>Oct</c:v>
                </c:pt>
                <c:pt idx="13">
                  <c:v>Oct</c:v>
                </c:pt>
                <c:pt idx="14">
                  <c:v>Oct</c:v>
                </c:pt>
                <c:pt idx="15">
                  <c:v>Oct</c:v>
                </c:pt>
                <c:pt idx="16">
                  <c:v>Oct</c:v>
                </c:pt>
                <c:pt idx="17">
                  <c:v>Oct</c:v>
                </c:pt>
                <c:pt idx="18">
                  <c:v>Nov</c:v>
                </c:pt>
                <c:pt idx="19">
                  <c:v>Nov</c:v>
                </c:pt>
                <c:pt idx="20">
                  <c:v>Nov</c:v>
                </c:pt>
                <c:pt idx="21">
                  <c:v>Nov</c:v>
                </c:pt>
                <c:pt idx="22">
                  <c:v>Nov</c:v>
                </c:pt>
                <c:pt idx="23">
                  <c:v>Nov</c:v>
                </c:pt>
                <c:pt idx="24">
                  <c:v>Nov</c:v>
                </c:pt>
                <c:pt idx="25">
                  <c:v>Nov</c:v>
                </c:pt>
                <c:pt idx="26">
                  <c:v>Nov</c:v>
                </c:pt>
                <c:pt idx="27">
                  <c:v>Nov</c:v>
                </c:pt>
                <c:pt idx="28">
                  <c:v>Nov</c:v>
                </c:pt>
                <c:pt idx="29">
                  <c:v>Nov</c:v>
                </c:pt>
                <c:pt idx="30">
                  <c:v>Nov</c:v>
                </c:pt>
                <c:pt idx="31">
                  <c:v>Nov</c:v>
                </c:pt>
                <c:pt idx="32">
                  <c:v>Nov</c:v>
                </c:pt>
                <c:pt idx="33">
                  <c:v>Nov</c:v>
                </c:pt>
                <c:pt idx="34">
                  <c:v>Nov</c:v>
                </c:pt>
                <c:pt idx="35">
                  <c:v>Nov</c:v>
                </c:pt>
                <c:pt idx="36">
                  <c:v>Dec</c:v>
                </c:pt>
                <c:pt idx="37">
                  <c:v>Dec</c:v>
                </c:pt>
                <c:pt idx="38">
                  <c:v>Dec</c:v>
                </c:pt>
                <c:pt idx="39">
                  <c:v>Dec</c:v>
                </c:pt>
                <c:pt idx="40">
                  <c:v>Dec</c:v>
                </c:pt>
                <c:pt idx="41">
                  <c:v>Dec</c:v>
                </c:pt>
                <c:pt idx="42">
                  <c:v>Dec</c:v>
                </c:pt>
                <c:pt idx="43">
                  <c:v>Dec</c:v>
                </c:pt>
                <c:pt idx="44">
                  <c:v>Dec</c:v>
                </c:pt>
                <c:pt idx="45">
                  <c:v>Dec</c:v>
                </c:pt>
                <c:pt idx="46">
                  <c:v>Dec</c:v>
                </c:pt>
                <c:pt idx="47">
                  <c:v>Dec</c:v>
                </c:pt>
                <c:pt idx="48">
                  <c:v>Dec</c:v>
                </c:pt>
                <c:pt idx="49">
                  <c:v>Dec</c:v>
                </c:pt>
                <c:pt idx="50">
                  <c:v>Dec</c:v>
                </c:pt>
                <c:pt idx="51">
                  <c:v>Dec</c:v>
                </c:pt>
                <c:pt idx="52">
                  <c:v>Dec</c:v>
                </c:pt>
                <c:pt idx="53">
                  <c:v>Dec</c:v>
                </c:pt>
                <c:pt idx="54">
                  <c:v>Dec</c:v>
                </c:pt>
                <c:pt idx="55">
                  <c:v>Dec</c:v>
                </c:pt>
                <c:pt idx="56">
                  <c:v>Dec</c:v>
                </c:pt>
                <c:pt idx="57">
                  <c:v>Dec</c:v>
                </c:pt>
                <c:pt idx="58">
                  <c:v>Jan</c:v>
                </c:pt>
                <c:pt idx="59">
                  <c:v>Jan</c:v>
                </c:pt>
                <c:pt idx="60">
                  <c:v>Jan</c:v>
                </c:pt>
                <c:pt idx="61">
                  <c:v>Jan</c:v>
                </c:pt>
                <c:pt idx="62">
                  <c:v>Jan</c:v>
                </c:pt>
                <c:pt idx="63">
                  <c:v>Jan</c:v>
                </c:pt>
                <c:pt idx="64">
                  <c:v>Jan</c:v>
                </c:pt>
                <c:pt idx="65">
                  <c:v>Jan</c:v>
                </c:pt>
                <c:pt idx="66">
                  <c:v>Jan</c:v>
                </c:pt>
                <c:pt idx="67">
                  <c:v>Jan</c:v>
                </c:pt>
                <c:pt idx="68">
                  <c:v>Jan</c:v>
                </c:pt>
                <c:pt idx="69">
                  <c:v>Jan</c:v>
                </c:pt>
                <c:pt idx="70">
                  <c:v>Jan</c:v>
                </c:pt>
                <c:pt idx="71">
                  <c:v>Jan</c:v>
                </c:pt>
                <c:pt idx="72">
                  <c:v>Jan</c:v>
                </c:pt>
                <c:pt idx="73">
                  <c:v>Jan</c:v>
                </c:pt>
                <c:pt idx="74">
                  <c:v>Jan</c:v>
                </c:pt>
                <c:pt idx="75">
                  <c:v>Jan</c:v>
                </c:pt>
                <c:pt idx="76">
                  <c:v>Jan</c:v>
                </c:pt>
                <c:pt idx="77">
                  <c:v>Jan</c:v>
                </c:pt>
                <c:pt idx="78">
                  <c:v>Jan</c:v>
                </c:pt>
                <c:pt idx="79">
                  <c:v>Feb</c:v>
                </c:pt>
                <c:pt idx="80">
                  <c:v>Feb</c:v>
                </c:pt>
                <c:pt idx="81">
                  <c:v>Feb</c:v>
                </c:pt>
                <c:pt idx="82">
                  <c:v>Feb</c:v>
                </c:pt>
                <c:pt idx="83">
                  <c:v>Feb</c:v>
                </c:pt>
                <c:pt idx="84">
                  <c:v>Feb</c:v>
                </c:pt>
                <c:pt idx="85">
                  <c:v>Feb</c:v>
                </c:pt>
                <c:pt idx="86">
                  <c:v>Feb</c:v>
                </c:pt>
                <c:pt idx="87">
                  <c:v>Feb</c:v>
                </c:pt>
                <c:pt idx="88">
                  <c:v>Feb</c:v>
                </c:pt>
                <c:pt idx="89">
                  <c:v>Feb</c:v>
                </c:pt>
                <c:pt idx="90">
                  <c:v>Feb</c:v>
                </c:pt>
                <c:pt idx="91">
                  <c:v>Feb</c:v>
                </c:pt>
                <c:pt idx="92">
                  <c:v>Feb</c:v>
                </c:pt>
                <c:pt idx="93">
                  <c:v>Feb</c:v>
                </c:pt>
                <c:pt idx="94">
                  <c:v>Feb</c:v>
                </c:pt>
                <c:pt idx="95">
                  <c:v>Feb</c:v>
                </c:pt>
                <c:pt idx="96">
                  <c:v>Feb</c:v>
                </c:pt>
                <c:pt idx="97">
                  <c:v>Feb</c:v>
                </c:pt>
                <c:pt idx="98">
                  <c:v>Feb</c:v>
                </c:pt>
                <c:pt idx="99">
                  <c:v>Mar</c:v>
                </c:pt>
                <c:pt idx="100">
                  <c:v>Mar</c:v>
                </c:pt>
                <c:pt idx="101">
                  <c:v>Mar</c:v>
                </c:pt>
                <c:pt idx="102">
                  <c:v>Mar</c:v>
                </c:pt>
                <c:pt idx="103">
                  <c:v>Mar</c:v>
                </c:pt>
                <c:pt idx="104">
                  <c:v>Mar</c:v>
                </c:pt>
                <c:pt idx="105">
                  <c:v>Mar</c:v>
                </c:pt>
                <c:pt idx="106">
                  <c:v>Mar</c:v>
                </c:pt>
                <c:pt idx="107">
                  <c:v>Mar</c:v>
                </c:pt>
                <c:pt idx="108">
                  <c:v>Mar</c:v>
                </c:pt>
                <c:pt idx="109">
                  <c:v>Mar</c:v>
                </c:pt>
                <c:pt idx="110">
                  <c:v>Mar</c:v>
                </c:pt>
                <c:pt idx="111">
                  <c:v>Mar</c:v>
                </c:pt>
                <c:pt idx="112">
                  <c:v>Mar</c:v>
                </c:pt>
                <c:pt idx="113">
                  <c:v>Mar</c:v>
                </c:pt>
                <c:pt idx="114">
                  <c:v>Mar</c:v>
                </c:pt>
                <c:pt idx="115">
                  <c:v>Mar</c:v>
                </c:pt>
                <c:pt idx="116">
                  <c:v>Mar</c:v>
                </c:pt>
                <c:pt idx="117">
                  <c:v>Mar</c:v>
                </c:pt>
                <c:pt idx="118">
                  <c:v>Mar</c:v>
                </c:pt>
                <c:pt idx="119">
                  <c:v>Mar</c:v>
                </c:pt>
                <c:pt idx="120">
                  <c:v>Apr</c:v>
                </c:pt>
                <c:pt idx="121">
                  <c:v>Apr</c:v>
                </c:pt>
                <c:pt idx="122">
                  <c:v>Apr</c:v>
                </c:pt>
                <c:pt idx="123">
                  <c:v>Apr</c:v>
                </c:pt>
                <c:pt idx="124">
                  <c:v>Apr</c:v>
                </c:pt>
                <c:pt idx="125">
                  <c:v>Apr</c:v>
                </c:pt>
                <c:pt idx="126">
                  <c:v>Apr</c:v>
                </c:pt>
                <c:pt idx="127">
                  <c:v>Apr</c:v>
                </c:pt>
                <c:pt idx="128">
                  <c:v>Apr</c:v>
                </c:pt>
                <c:pt idx="129">
                  <c:v>Apr</c:v>
                </c:pt>
                <c:pt idx="130">
                  <c:v>Apr</c:v>
                </c:pt>
                <c:pt idx="131">
                  <c:v>Apr</c:v>
                </c:pt>
                <c:pt idx="132">
                  <c:v>Apr</c:v>
                </c:pt>
                <c:pt idx="133">
                  <c:v>Apr</c:v>
                </c:pt>
                <c:pt idx="134">
                  <c:v>Apr</c:v>
                </c:pt>
                <c:pt idx="135">
                  <c:v>Apr</c:v>
                </c:pt>
                <c:pt idx="136">
                  <c:v>Apr</c:v>
                </c:pt>
                <c:pt idx="137">
                  <c:v>Apr</c:v>
                </c:pt>
                <c:pt idx="138">
                  <c:v>Apr</c:v>
                </c:pt>
                <c:pt idx="139">
                  <c:v>May</c:v>
                </c:pt>
                <c:pt idx="140">
                  <c:v>May</c:v>
                </c:pt>
                <c:pt idx="141">
                  <c:v>May</c:v>
                </c:pt>
                <c:pt idx="142">
                  <c:v>May</c:v>
                </c:pt>
                <c:pt idx="143">
                  <c:v>May</c:v>
                </c:pt>
                <c:pt idx="144">
                  <c:v>May</c:v>
                </c:pt>
                <c:pt idx="145">
                  <c:v>May</c:v>
                </c:pt>
                <c:pt idx="146">
                  <c:v>May</c:v>
                </c:pt>
                <c:pt idx="147">
                  <c:v>May</c:v>
                </c:pt>
                <c:pt idx="148">
                  <c:v>May</c:v>
                </c:pt>
                <c:pt idx="149">
                  <c:v>May</c:v>
                </c:pt>
                <c:pt idx="150">
                  <c:v>May</c:v>
                </c:pt>
                <c:pt idx="151">
                  <c:v>May</c:v>
                </c:pt>
                <c:pt idx="152">
                  <c:v>May</c:v>
                </c:pt>
                <c:pt idx="153">
                  <c:v>May</c:v>
                </c:pt>
                <c:pt idx="154">
                  <c:v>May</c:v>
                </c:pt>
                <c:pt idx="155">
                  <c:v>May</c:v>
                </c:pt>
                <c:pt idx="156">
                  <c:v>May</c:v>
                </c:pt>
                <c:pt idx="157">
                  <c:v>May</c:v>
                </c:pt>
                <c:pt idx="158">
                  <c:v>Jun </c:v>
                </c:pt>
                <c:pt idx="159">
                  <c:v>Jun </c:v>
                </c:pt>
                <c:pt idx="160">
                  <c:v>Jun </c:v>
                </c:pt>
                <c:pt idx="161">
                  <c:v>Jun </c:v>
                </c:pt>
                <c:pt idx="162">
                  <c:v>Jun </c:v>
                </c:pt>
                <c:pt idx="163">
                  <c:v>Jun </c:v>
                </c:pt>
                <c:pt idx="164">
                  <c:v>Jun </c:v>
                </c:pt>
                <c:pt idx="165">
                  <c:v>Jun </c:v>
                </c:pt>
                <c:pt idx="166">
                  <c:v>Jun </c:v>
                </c:pt>
                <c:pt idx="167">
                  <c:v>Jun </c:v>
                </c:pt>
                <c:pt idx="168">
                  <c:v>Jun </c:v>
                </c:pt>
                <c:pt idx="169">
                  <c:v>Jun </c:v>
                </c:pt>
                <c:pt idx="170">
                  <c:v>Jun </c:v>
                </c:pt>
                <c:pt idx="171">
                  <c:v>Jun </c:v>
                </c:pt>
                <c:pt idx="172">
                  <c:v>Jun </c:v>
                </c:pt>
                <c:pt idx="173">
                  <c:v>Jun </c:v>
                </c:pt>
                <c:pt idx="174">
                  <c:v>Jun </c:v>
                </c:pt>
                <c:pt idx="175">
                  <c:v>Jun </c:v>
                </c:pt>
                <c:pt idx="176">
                  <c:v>Jun </c:v>
                </c:pt>
                <c:pt idx="177">
                  <c:v>Jun </c:v>
                </c:pt>
                <c:pt idx="178">
                  <c:v>Jun </c:v>
                </c:pt>
                <c:pt idx="179">
                  <c:v>Jun </c:v>
                </c:pt>
                <c:pt idx="180">
                  <c:v>Jul </c:v>
                </c:pt>
                <c:pt idx="181">
                  <c:v>Jul </c:v>
                </c:pt>
                <c:pt idx="182">
                  <c:v>Jul </c:v>
                </c:pt>
                <c:pt idx="183">
                  <c:v>Jul </c:v>
                </c:pt>
                <c:pt idx="184">
                  <c:v>Jul </c:v>
                </c:pt>
                <c:pt idx="185">
                  <c:v>Jul </c:v>
                </c:pt>
                <c:pt idx="186">
                  <c:v>Jul </c:v>
                </c:pt>
                <c:pt idx="187">
                  <c:v>Jul </c:v>
                </c:pt>
                <c:pt idx="188">
                  <c:v>Jul </c:v>
                </c:pt>
                <c:pt idx="189">
                  <c:v>Jul </c:v>
                </c:pt>
                <c:pt idx="190">
                  <c:v>Jul </c:v>
                </c:pt>
                <c:pt idx="191">
                  <c:v>Jul </c:v>
                </c:pt>
                <c:pt idx="192">
                  <c:v>Jul </c:v>
                </c:pt>
                <c:pt idx="193">
                  <c:v>Jul </c:v>
                </c:pt>
                <c:pt idx="194">
                  <c:v>Jul </c:v>
                </c:pt>
                <c:pt idx="195">
                  <c:v>Jul </c:v>
                </c:pt>
                <c:pt idx="196">
                  <c:v>Jul </c:v>
                </c:pt>
                <c:pt idx="197">
                  <c:v>Jul </c:v>
                </c:pt>
                <c:pt idx="198">
                  <c:v>Jul </c:v>
                </c:pt>
                <c:pt idx="199">
                  <c:v>Jul </c:v>
                </c:pt>
                <c:pt idx="200">
                  <c:v>Jul </c:v>
                </c:pt>
                <c:pt idx="201">
                  <c:v>Jul </c:v>
                </c:pt>
                <c:pt idx="202">
                  <c:v>Jul </c:v>
                </c:pt>
                <c:pt idx="203">
                  <c:v>Aug </c:v>
                </c:pt>
                <c:pt idx="204">
                  <c:v>Aug </c:v>
                </c:pt>
                <c:pt idx="205">
                  <c:v>Aug </c:v>
                </c:pt>
                <c:pt idx="206">
                  <c:v>Aug </c:v>
                </c:pt>
                <c:pt idx="207">
                  <c:v>Aug </c:v>
                </c:pt>
                <c:pt idx="208">
                  <c:v>Aug </c:v>
                </c:pt>
                <c:pt idx="209">
                  <c:v>Aug </c:v>
                </c:pt>
                <c:pt idx="210">
                  <c:v>Aug </c:v>
                </c:pt>
                <c:pt idx="211">
                  <c:v>Aug </c:v>
                </c:pt>
                <c:pt idx="212">
                  <c:v>Aug </c:v>
                </c:pt>
                <c:pt idx="213">
                  <c:v>Aug </c:v>
                </c:pt>
                <c:pt idx="214">
                  <c:v>Aug </c:v>
                </c:pt>
                <c:pt idx="215">
                  <c:v>Aug </c:v>
                </c:pt>
                <c:pt idx="216">
                  <c:v>Aug </c:v>
                </c:pt>
                <c:pt idx="217">
                  <c:v>Aug </c:v>
                </c:pt>
                <c:pt idx="218">
                  <c:v>Aug </c:v>
                </c:pt>
                <c:pt idx="219">
                  <c:v>Aug </c:v>
                </c:pt>
                <c:pt idx="220">
                  <c:v>Aug </c:v>
                </c:pt>
                <c:pt idx="221">
                  <c:v>Aug </c:v>
                </c:pt>
                <c:pt idx="222">
                  <c:v>Aug </c:v>
                </c:pt>
                <c:pt idx="223">
                  <c:v>Aug </c:v>
                </c:pt>
                <c:pt idx="224">
                  <c:v>Sep </c:v>
                </c:pt>
                <c:pt idx="225">
                  <c:v>Sep </c:v>
                </c:pt>
                <c:pt idx="226">
                  <c:v>Sep </c:v>
                </c:pt>
                <c:pt idx="227">
                  <c:v>Sep </c:v>
                </c:pt>
                <c:pt idx="228">
                  <c:v>Sep </c:v>
                </c:pt>
                <c:pt idx="229">
                  <c:v>Sep </c:v>
                </c:pt>
                <c:pt idx="230">
                  <c:v>Sep </c:v>
                </c:pt>
                <c:pt idx="231">
                  <c:v>Sep </c:v>
                </c:pt>
                <c:pt idx="232">
                  <c:v>Sep </c:v>
                </c:pt>
                <c:pt idx="233">
                  <c:v>Sep </c:v>
                </c:pt>
                <c:pt idx="234">
                  <c:v>Sep </c:v>
                </c:pt>
                <c:pt idx="235">
                  <c:v>Sep </c:v>
                </c:pt>
                <c:pt idx="236">
                  <c:v>Sep </c:v>
                </c:pt>
                <c:pt idx="237">
                  <c:v>Sep </c:v>
                </c:pt>
                <c:pt idx="238">
                  <c:v>Sep </c:v>
                </c:pt>
                <c:pt idx="239">
                  <c:v>Sep </c:v>
                </c:pt>
                <c:pt idx="240">
                  <c:v>Sep </c:v>
                </c:pt>
                <c:pt idx="241">
                  <c:v>Sep </c:v>
                </c:pt>
                <c:pt idx="242">
                  <c:v>Sep </c:v>
                </c:pt>
                <c:pt idx="243">
                  <c:v>Sep </c:v>
                </c:pt>
              </c:strCache>
            </c:strRef>
          </c:cat>
          <c:val>
            <c:numRef>
              <c:f>Sheet2!$D$2:$D$245</c:f>
              <c:numCache>
                <c:formatCode>General</c:formatCode>
                <c:ptCount val="244"/>
                <c:pt idx="0">
                  <c:v>3244</c:v>
                </c:pt>
                <c:pt idx="1">
                  <c:v>3207</c:v>
                </c:pt>
                <c:pt idx="2">
                  <c:v>3239</c:v>
                </c:pt>
                <c:pt idx="3">
                  <c:v>3252</c:v>
                </c:pt>
                <c:pt idx="4">
                  <c:v>3225</c:v>
                </c:pt>
                <c:pt idx="5">
                  <c:v>3107</c:v>
                </c:pt>
                <c:pt idx="6">
                  <c:v>3052</c:v>
                </c:pt>
                <c:pt idx="7">
                  <c:v>3051</c:v>
                </c:pt>
                <c:pt idx="8">
                  <c:v>3021</c:v>
                </c:pt>
                <c:pt idx="9">
                  <c:v>2993</c:v>
                </c:pt>
                <c:pt idx="10">
                  <c:v>3001</c:v>
                </c:pt>
                <c:pt idx="11">
                  <c:v>2992</c:v>
                </c:pt>
                <c:pt idx="12">
                  <c:v>3125</c:v>
                </c:pt>
                <c:pt idx="13">
                  <c:v>3122</c:v>
                </c:pt>
                <c:pt idx="14">
                  <c:v>3102</c:v>
                </c:pt>
                <c:pt idx="15">
                  <c:v>3123</c:v>
                </c:pt>
                <c:pt idx="16">
                  <c:v>3162</c:v>
                </c:pt>
                <c:pt idx="17">
                  <c:v>3132</c:v>
                </c:pt>
                <c:pt idx="18">
                  <c:v>3088</c:v>
                </c:pt>
                <c:pt idx="19">
                  <c:v>3080</c:v>
                </c:pt>
                <c:pt idx="20">
                  <c:v>3087</c:v>
                </c:pt>
                <c:pt idx="21">
                  <c:v>3069</c:v>
                </c:pt>
                <c:pt idx="22">
                  <c:v>3011</c:v>
                </c:pt>
                <c:pt idx="23">
                  <c:v>2994</c:v>
                </c:pt>
                <c:pt idx="24">
                  <c:v>2951</c:v>
                </c:pt>
                <c:pt idx="25">
                  <c:v>2961</c:v>
                </c:pt>
                <c:pt idx="26">
                  <c:v>2956</c:v>
                </c:pt>
                <c:pt idx="27">
                  <c:v>2942</c:v>
                </c:pt>
                <c:pt idx="28">
                  <c:v>2984</c:v>
                </c:pt>
                <c:pt idx="29">
                  <c:v>3043</c:v>
                </c:pt>
                <c:pt idx="30">
                  <c:v>3050</c:v>
                </c:pt>
                <c:pt idx="31">
                  <c:v>3080</c:v>
                </c:pt>
                <c:pt idx="32">
                  <c:v>3088</c:v>
                </c:pt>
                <c:pt idx="33">
                  <c:v>3063</c:v>
                </c:pt>
                <c:pt idx="34">
                  <c:v>3123</c:v>
                </c:pt>
                <c:pt idx="35">
                  <c:v>3103</c:v>
                </c:pt>
                <c:pt idx="36">
                  <c:v>3155</c:v>
                </c:pt>
                <c:pt idx="37">
                  <c:v>3122</c:v>
                </c:pt>
                <c:pt idx="38">
                  <c:v>3116</c:v>
                </c:pt>
                <c:pt idx="39">
                  <c:v>3115</c:v>
                </c:pt>
                <c:pt idx="40">
                  <c:v>3112</c:v>
                </c:pt>
                <c:pt idx="41">
                  <c:v>3076</c:v>
                </c:pt>
                <c:pt idx="42">
                  <c:v>3062</c:v>
                </c:pt>
                <c:pt idx="43">
                  <c:v>3038</c:v>
                </c:pt>
                <c:pt idx="44">
                  <c:v>3010</c:v>
                </c:pt>
                <c:pt idx="45">
                  <c:v>3004</c:v>
                </c:pt>
                <c:pt idx="46">
                  <c:v>3018</c:v>
                </c:pt>
                <c:pt idx="47">
                  <c:v>3044</c:v>
                </c:pt>
                <c:pt idx="48">
                  <c:v>3049</c:v>
                </c:pt>
                <c:pt idx="49">
                  <c:v>3013</c:v>
                </c:pt>
                <c:pt idx="50">
                  <c:v>2994</c:v>
                </c:pt>
                <c:pt idx="51">
                  <c:v>2990</c:v>
                </c:pt>
                <c:pt idx="52">
                  <c:v>3012</c:v>
                </c:pt>
                <c:pt idx="53">
                  <c:v>2976</c:v>
                </c:pt>
                <c:pt idx="54">
                  <c:v>2992</c:v>
                </c:pt>
                <c:pt idx="55">
                  <c:v>3032</c:v>
                </c:pt>
                <c:pt idx="56">
                  <c:v>3015</c:v>
                </c:pt>
                <c:pt idx="57">
                  <c:v>3033</c:v>
                </c:pt>
                <c:pt idx="58">
                  <c:v>3024</c:v>
                </c:pt>
                <c:pt idx="59">
                  <c:v>3029</c:v>
                </c:pt>
                <c:pt idx="60">
                  <c:v>3068</c:v>
                </c:pt>
                <c:pt idx="61">
                  <c:v>3042</c:v>
                </c:pt>
                <c:pt idx="62">
                  <c:v>3018</c:v>
                </c:pt>
                <c:pt idx="63">
                  <c:v>3027</c:v>
                </c:pt>
                <c:pt idx="64">
                  <c:v>3028</c:v>
                </c:pt>
                <c:pt idx="65">
                  <c:v>2996</c:v>
                </c:pt>
                <c:pt idx="66">
                  <c:v>2981</c:v>
                </c:pt>
                <c:pt idx="67">
                  <c:v>2981</c:v>
                </c:pt>
                <c:pt idx="68">
                  <c:v>2993</c:v>
                </c:pt>
                <c:pt idx="69">
                  <c:v>3019</c:v>
                </c:pt>
                <c:pt idx="70">
                  <c:v>3030</c:v>
                </c:pt>
                <c:pt idx="71">
                  <c:v>3130</c:v>
                </c:pt>
                <c:pt idx="72">
                  <c:v>3123</c:v>
                </c:pt>
                <c:pt idx="73">
                  <c:v>3124</c:v>
                </c:pt>
                <c:pt idx="74">
                  <c:v>3073</c:v>
                </c:pt>
                <c:pt idx="75">
                  <c:v>3098</c:v>
                </c:pt>
                <c:pt idx="76">
                  <c:v>3090</c:v>
                </c:pt>
                <c:pt idx="77">
                  <c:v>3068</c:v>
                </c:pt>
                <c:pt idx="78">
                  <c:v>3046</c:v>
                </c:pt>
                <c:pt idx="79">
                  <c:v>3031</c:v>
                </c:pt>
                <c:pt idx="80">
                  <c:v>3036</c:v>
                </c:pt>
                <c:pt idx="81">
                  <c:v>3044</c:v>
                </c:pt>
                <c:pt idx="82">
                  <c:v>3043</c:v>
                </c:pt>
                <c:pt idx="83">
                  <c:v>3043</c:v>
                </c:pt>
                <c:pt idx="84">
                  <c:v>3033</c:v>
                </c:pt>
                <c:pt idx="85">
                  <c:v>3020</c:v>
                </c:pt>
                <c:pt idx="86">
                  <c:v>3020</c:v>
                </c:pt>
                <c:pt idx="87">
                  <c:v>3022</c:v>
                </c:pt>
                <c:pt idx="88">
                  <c:v>2995</c:v>
                </c:pt>
                <c:pt idx="89">
                  <c:v>2960</c:v>
                </c:pt>
                <c:pt idx="90">
                  <c:v>2968</c:v>
                </c:pt>
                <c:pt idx="91">
                  <c:v>2971</c:v>
                </c:pt>
                <c:pt idx="92">
                  <c:v>2954</c:v>
                </c:pt>
                <c:pt idx="93">
                  <c:v>2894</c:v>
                </c:pt>
                <c:pt idx="94">
                  <c:v>2879</c:v>
                </c:pt>
                <c:pt idx="95">
                  <c:v>2919</c:v>
                </c:pt>
                <c:pt idx="96">
                  <c:v>2897</c:v>
                </c:pt>
                <c:pt idx="97">
                  <c:v>2895</c:v>
                </c:pt>
                <c:pt idx="98">
                  <c:v>2908</c:v>
                </c:pt>
                <c:pt idx="99">
                  <c:v>2937</c:v>
                </c:pt>
                <c:pt idx="100">
                  <c:v>2923</c:v>
                </c:pt>
                <c:pt idx="101">
                  <c:v>2917</c:v>
                </c:pt>
                <c:pt idx="102">
                  <c:v>2899</c:v>
                </c:pt>
                <c:pt idx="103">
                  <c:v>2835</c:v>
                </c:pt>
                <c:pt idx="104">
                  <c:v>2814</c:v>
                </c:pt>
                <c:pt idx="105">
                  <c:v>2805</c:v>
                </c:pt>
                <c:pt idx="106">
                  <c:v>2807</c:v>
                </c:pt>
                <c:pt idx="107">
                  <c:v>2798</c:v>
                </c:pt>
                <c:pt idx="108">
                  <c:v>2798</c:v>
                </c:pt>
                <c:pt idx="109">
                  <c:v>2819</c:v>
                </c:pt>
                <c:pt idx="110">
                  <c:v>2819</c:v>
                </c:pt>
                <c:pt idx="111">
                  <c:v>2830</c:v>
                </c:pt>
                <c:pt idx="112">
                  <c:v>2847</c:v>
                </c:pt>
                <c:pt idx="113">
                  <c:v>2897</c:v>
                </c:pt>
                <c:pt idx="114">
                  <c:v>2918</c:v>
                </c:pt>
                <c:pt idx="115">
                  <c:v>2953</c:v>
                </c:pt>
                <c:pt idx="116">
                  <c:v>2892</c:v>
                </c:pt>
                <c:pt idx="117">
                  <c:v>2876</c:v>
                </c:pt>
                <c:pt idx="118">
                  <c:v>2879</c:v>
                </c:pt>
                <c:pt idx="119">
                  <c:v>2887</c:v>
                </c:pt>
                <c:pt idx="120">
                  <c:v>2861</c:v>
                </c:pt>
                <c:pt idx="121">
                  <c:v>2855</c:v>
                </c:pt>
                <c:pt idx="122">
                  <c:v>2870</c:v>
                </c:pt>
                <c:pt idx="123">
                  <c:v>2879</c:v>
                </c:pt>
                <c:pt idx="124">
                  <c:v>2856</c:v>
                </c:pt>
                <c:pt idx="125">
                  <c:v>2839</c:v>
                </c:pt>
                <c:pt idx="126">
                  <c:v>2834</c:v>
                </c:pt>
                <c:pt idx="127">
                  <c:v>2843</c:v>
                </c:pt>
                <c:pt idx="128">
                  <c:v>2900</c:v>
                </c:pt>
                <c:pt idx="129">
                  <c:v>2929</c:v>
                </c:pt>
                <c:pt idx="130">
                  <c:v>2916</c:v>
                </c:pt>
                <c:pt idx="131">
                  <c:v>2924</c:v>
                </c:pt>
                <c:pt idx="132">
                  <c:v>2923</c:v>
                </c:pt>
                <c:pt idx="133">
                  <c:v>2971</c:v>
                </c:pt>
                <c:pt idx="134">
                  <c:v>3050</c:v>
                </c:pt>
                <c:pt idx="135">
                  <c:v>3047</c:v>
                </c:pt>
                <c:pt idx="136">
                  <c:v>2986</c:v>
                </c:pt>
                <c:pt idx="137">
                  <c:v>2966</c:v>
                </c:pt>
                <c:pt idx="138">
                  <c:v>2940</c:v>
                </c:pt>
                <c:pt idx="139">
                  <c:v>2934</c:v>
                </c:pt>
                <c:pt idx="140">
                  <c:v>2893</c:v>
                </c:pt>
                <c:pt idx="141">
                  <c:v>2841</c:v>
                </c:pt>
                <c:pt idx="142">
                  <c:v>2863</c:v>
                </c:pt>
                <c:pt idx="143">
                  <c:v>2896</c:v>
                </c:pt>
                <c:pt idx="144">
                  <c:v>2874</c:v>
                </c:pt>
                <c:pt idx="145">
                  <c:v>2865</c:v>
                </c:pt>
                <c:pt idx="146">
                  <c:v>2844</c:v>
                </c:pt>
                <c:pt idx="147">
                  <c:v>2841</c:v>
                </c:pt>
                <c:pt idx="148">
                  <c:v>2845</c:v>
                </c:pt>
                <c:pt idx="149">
                  <c:v>2825</c:v>
                </c:pt>
                <c:pt idx="150">
                  <c:v>2782</c:v>
                </c:pt>
                <c:pt idx="151">
                  <c:v>2803</c:v>
                </c:pt>
                <c:pt idx="152">
                  <c:v>2785</c:v>
                </c:pt>
                <c:pt idx="153">
                  <c:v>2820</c:v>
                </c:pt>
                <c:pt idx="154">
                  <c:v>2814</c:v>
                </c:pt>
                <c:pt idx="155">
                  <c:v>2782</c:v>
                </c:pt>
                <c:pt idx="156">
                  <c:v>2731</c:v>
                </c:pt>
                <c:pt idx="157">
                  <c:v>2744</c:v>
                </c:pt>
                <c:pt idx="158">
                  <c:v>2761</c:v>
                </c:pt>
                <c:pt idx="159">
                  <c:v>2699</c:v>
                </c:pt>
                <c:pt idx="160">
                  <c:v>2696</c:v>
                </c:pt>
                <c:pt idx="161">
                  <c:v>2696</c:v>
                </c:pt>
                <c:pt idx="162">
                  <c:v>2717</c:v>
                </c:pt>
                <c:pt idx="163">
                  <c:v>2666</c:v>
                </c:pt>
                <c:pt idx="164">
                  <c:v>2674</c:v>
                </c:pt>
                <c:pt idx="165">
                  <c:v>2701</c:v>
                </c:pt>
                <c:pt idx="166">
                  <c:v>2745</c:v>
                </c:pt>
                <c:pt idx="167">
                  <c:v>2754</c:v>
                </c:pt>
                <c:pt idx="168">
                  <c:v>2700</c:v>
                </c:pt>
                <c:pt idx="169">
                  <c:v>2733</c:v>
                </c:pt>
                <c:pt idx="170">
                  <c:v>2744</c:v>
                </c:pt>
                <c:pt idx="171">
                  <c:v>2780</c:v>
                </c:pt>
                <c:pt idx="172">
                  <c:v>2766</c:v>
                </c:pt>
                <c:pt idx="173">
                  <c:v>2766</c:v>
                </c:pt>
                <c:pt idx="174">
                  <c:v>2795</c:v>
                </c:pt>
                <c:pt idx="175">
                  <c:v>2798</c:v>
                </c:pt>
                <c:pt idx="176">
                  <c:v>2811</c:v>
                </c:pt>
                <c:pt idx="177">
                  <c:v>2807</c:v>
                </c:pt>
                <c:pt idx="178">
                  <c:v>2830</c:v>
                </c:pt>
                <c:pt idx="179">
                  <c:v>2849</c:v>
                </c:pt>
                <c:pt idx="180">
                  <c:v>2844</c:v>
                </c:pt>
                <c:pt idx="181">
                  <c:v>2822</c:v>
                </c:pt>
                <c:pt idx="182">
                  <c:v>2854</c:v>
                </c:pt>
                <c:pt idx="183">
                  <c:v>2916</c:v>
                </c:pt>
                <c:pt idx="184">
                  <c:v>2958</c:v>
                </c:pt>
                <c:pt idx="185">
                  <c:v>2950</c:v>
                </c:pt>
                <c:pt idx="186">
                  <c:v>2950</c:v>
                </c:pt>
                <c:pt idx="187">
                  <c:v>2947</c:v>
                </c:pt>
                <c:pt idx="188">
                  <c:v>3003</c:v>
                </c:pt>
                <c:pt idx="189">
                  <c:v>2927</c:v>
                </c:pt>
                <c:pt idx="190">
                  <c:v>3038</c:v>
                </c:pt>
                <c:pt idx="191">
                  <c:v>2984</c:v>
                </c:pt>
                <c:pt idx="192">
                  <c:v>2900</c:v>
                </c:pt>
                <c:pt idx="193">
                  <c:v>2897</c:v>
                </c:pt>
                <c:pt idx="194">
                  <c:v>2903</c:v>
                </c:pt>
                <c:pt idx="195">
                  <c:v>2910</c:v>
                </c:pt>
                <c:pt idx="196">
                  <c:v>2926</c:v>
                </c:pt>
                <c:pt idx="197">
                  <c:v>3012</c:v>
                </c:pt>
                <c:pt idx="198">
                  <c:v>2992</c:v>
                </c:pt>
                <c:pt idx="199">
                  <c:v>3024</c:v>
                </c:pt>
                <c:pt idx="200">
                  <c:v>3028</c:v>
                </c:pt>
                <c:pt idx="201">
                  <c:v>3042</c:v>
                </c:pt>
                <c:pt idx="202">
                  <c:v>3058</c:v>
                </c:pt>
                <c:pt idx="203">
                  <c:v>3026</c:v>
                </c:pt>
                <c:pt idx="204">
                  <c:v>3013</c:v>
                </c:pt>
                <c:pt idx="205">
                  <c:v>3004</c:v>
                </c:pt>
                <c:pt idx="206">
                  <c:v>2960</c:v>
                </c:pt>
                <c:pt idx="207">
                  <c:v>2943</c:v>
                </c:pt>
                <c:pt idx="208">
                  <c:v>2976</c:v>
                </c:pt>
                <c:pt idx="209">
                  <c:v>2966</c:v>
                </c:pt>
                <c:pt idx="210">
                  <c:v>2947</c:v>
                </c:pt>
                <c:pt idx="211">
                  <c:v>2960</c:v>
                </c:pt>
                <c:pt idx="212">
                  <c:v>2965</c:v>
                </c:pt>
                <c:pt idx="213">
                  <c:v>2991</c:v>
                </c:pt>
                <c:pt idx="214">
                  <c:v>3007</c:v>
                </c:pt>
                <c:pt idx="215">
                  <c:v>3051</c:v>
                </c:pt>
                <c:pt idx="216">
                  <c:v>3076</c:v>
                </c:pt>
                <c:pt idx="217">
                  <c:v>3191</c:v>
                </c:pt>
                <c:pt idx="218">
                  <c:v>3236</c:v>
                </c:pt>
                <c:pt idx="219">
                  <c:v>3241</c:v>
                </c:pt>
                <c:pt idx="220">
                  <c:v>3277</c:v>
                </c:pt>
                <c:pt idx="221">
                  <c:v>3179</c:v>
                </c:pt>
                <c:pt idx="222">
                  <c:v>3116</c:v>
                </c:pt>
                <c:pt idx="223">
                  <c:v>3090</c:v>
                </c:pt>
                <c:pt idx="224">
                  <c:v>3066</c:v>
                </c:pt>
                <c:pt idx="225">
                  <c:v>3084</c:v>
                </c:pt>
                <c:pt idx="226">
                  <c:v>3137</c:v>
                </c:pt>
                <c:pt idx="227">
                  <c:v>3124</c:v>
                </c:pt>
                <c:pt idx="228">
                  <c:v>3088</c:v>
                </c:pt>
                <c:pt idx="229">
                  <c:v>3083</c:v>
                </c:pt>
                <c:pt idx="230">
                  <c:v>3097</c:v>
                </c:pt>
                <c:pt idx="231">
                  <c:v>3111</c:v>
                </c:pt>
                <c:pt idx="232">
                  <c:v>3119</c:v>
                </c:pt>
                <c:pt idx="233">
                  <c:v>3134</c:v>
                </c:pt>
                <c:pt idx="234">
                  <c:v>3096</c:v>
                </c:pt>
                <c:pt idx="235">
                  <c:v>3104</c:v>
                </c:pt>
                <c:pt idx="236">
                  <c:v>3089</c:v>
                </c:pt>
                <c:pt idx="237">
                  <c:v>3095</c:v>
                </c:pt>
                <c:pt idx="238">
                  <c:v>3125</c:v>
                </c:pt>
                <c:pt idx="239">
                  <c:v>3099</c:v>
                </c:pt>
                <c:pt idx="240">
                  <c:v>3133</c:v>
                </c:pt>
                <c:pt idx="241">
                  <c:v>3054</c:v>
                </c:pt>
                <c:pt idx="242">
                  <c:v>3029</c:v>
                </c:pt>
                <c:pt idx="243">
                  <c:v>3030</c:v>
                </c:pt>
              </c:numCache>
            </c:numRef>
          </c:val>
          <c:smooth val="0"/>
        </c:ser>
        <c:dLbls>
          <c:showLegendKey val="0"/>
          <c:showVal val="0"/>
          <c:showCatName val="0"/>
          <c:showSerName val="0"/>
          <c:showPercent val="0"/>
          <c:showBubbleSize val="0"/>
        </c:dLbls>
        <c:smooth val="0"/>
        <c:axId val="-1698921552"/>
        <c:axId val="-1698918832"/>
      </c:lineChart>
      <c:catAx>
        <c:axId val="-16989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918832"/>
        <c:crosses val="autoZero"/>
        <c:auto val="1"/>
        <c:lblAlgn val="ctr"/>
        <c:lblOffset val="100"/>
        <c:noMultiLvlLbl val="0"/>
      </c:catAx>
      <c:valAx>
        <c:axId val="-1698918832"/>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a:t>Rs/Quintal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9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9A310-F5D2-4382-9F5D-790E1718FFE7}" type="doc">
      <dgm:prSet loTypeId="urn:microsoft.com/office/officeart/2005/8/layout/hProcess11" loCatId="process" qsTypeId="urn:microsoft.com/office/officeart/2005/8/quickstyle/simple1" qsCatId="simple" csTypeId="urn:microsoft.com/office/officeart/2005/8/colors/accent1_2" csCatId="accent1" phldr="1"/>
      <dgm:spPr/>
    </dgm:pt>
    <dgm:pt modelId="{078657F4-1E9D-48D3-B838-D07D689D3CE6}">
      <dgm:prSet phldrT="[Text]"/>
      <dgm:spPr/>
      <dgm:t>
        <a:bodyPr/>
        <a:lstStyle/>
        <a:p>
          <a:r>
            <a:rPr lang="en-IN" dirty="0" smtClean="0">
              <a:latin typeface="Arial" panose="020B0604020202020204" pitchFamily="34" charset="0"/>
              <a:cs typeface="Arial" panose="020B0604020202020204" pitchFamily="34" charset="0"/>
            </a:rPr>
            <a:t>15-Dec-03 trading commenced</a:t>
          </a:r>
          <a:endParaRPr lang="en-IN" dirty="0">
            <a:latin typeface="Arial" panose="020B0604020202020204" pitchFamily="34" charset="0"/>
            <a:cs typeface="Arial" panose="020B0604020202020204" pitchFamily="34" charset="0"/>
          </a:endParaRPr>
        </a:p>
      </dgm:t>
    </dgm:pt>
    <dgm:pt modelId="{8A108F66-3368-427D-ABF9-936E2D464A25}" type="parTrans" cxnId="{A36E5DF0-3C09-4253-A06D-E79126F8943A}">
      <dgm:prSet/>
      <dgm:spPr/>
      <dgm:t>
        <a:bodyPr/>
        <a:lstStyle/>
        <a:p>
          <a:endParaRPr lang="en-IN">
            <a:latin typeface="Arial" panose="020B0604020202020204" pitchFamily="34" charset="0"/>
            <a:cs typeface="Arial" panose="020B0604020202020204" pitchFamily="34" charset="0"/>
          </a:endParaRPr>
        </a:p>
      </dgm:t>
    </dgm:pt>
    <dgm:pt modelId="{A3C87F04-9E32-4A8D-B3DE-3DF2E5F613FE}" type="sibTrans" cxnId="{A36E5DF0-3C09-4253-A06D-E79126F8943A}">
      <dgm:prSet/>
      <dgm:spPr/>
      <dgm:t>
        <a:bodyPr/>
        <a:lstStyle/>
        <a:p>
          <a:endParaRPr lang="en-IN">
            <a:latin typeface="Arial" panose="020B0604020202020204" pitchFamily="34" charset="0"/>
            <a:cs typeface="Arial" panose="020B0604020202020204" pitchFamily="34" charset="0"/>
          </a:endParaRPr>
        </a:p>
      </dgm:t>
    </dgm:pt>
    <dgm:pt modelId="{AFFB86AC-8AAB-4F62-907F-270D74B1EF89}">
      <dgm:prSet phldrT="[Text]"/>
      <dgm:spPr/>
      <dgm:t>
        <a:bodyPr/>
        <a:lstStyle/>
        <a:p>
          <a:r>
            <a:rPr lang="en-IN" dirty="0" smtClean="0">
              <a:latin typeface="Arial" panose="020B0604020202020204" pitchFamily="34" charset="0"/>
              <a:cs typeface="Arial" panose="020B0604020202020204" pitchFamily="34" charset="0"/>
            </a:rPr>
            <a:t>Oct-05 </a:t>
          </a:r>
        </a:p>
        <a:p>
          <a:r>
            <a:rPr lang="en-IN" dirty="0" smtClean="0">
              <a:latin typeface="Arial" panose="020B0604020202020204" pitchFamily="34" charset="0"/>
              <a:cs typeface="Arial" panose="020B0604020202020204" pitchFamily="34" charset="0"/>
            </a:rPr>
            <a:t>Made two contracts Soybean A and B</a:t>
          </a:r>
          <a:endParaRPr lang="en-IN" dirty="0">
            <a:latin typeface="Arial" panose="020B0604020202020204" pitchFamily="34" charset="0"/>
            <a:cs typeface="Arial" panose="020B0604020202020204" pitchFamily="34" charset="0"/>
          </a:endParaRPr>
        </a:p>
      </dgm:t>
    </dgm:pt>
    <dgm:pt modelId="{92223815-CC8E-4A27-B55C-0A003604A67A}" type="parTrans" cxnId="{336C9EFE-D515-4BB1-ADAF-4CD43FCB3971}">
      <dgm:prSet/>
      <dgm:spPr/>
      <dgm:t>
        <a:bodyPr/>
        <a:lstStyle/>
        <a:p>
          <a:endParaRPr lang="en-IN">
            <a:latin typeface="Arial" panose="020B0604020202020204" pitchFamily="34" charset="0"/>
            <a:cs typeface="Arial" panose="020B0604020202020204" pitchFamily="34" charset="0"/>
          </a:endParaRPr>
        </a:p>
      </dgm:t>
    </dgm:pt>
    <dgm:pt modelId="{8F682CB1-96B5-405B-A718-4ECA5171AA15}" type="sibTrans" cxnId="{336C9EFE-D515-4BB1-ADAF-4CD43FCB3971}">
      <dgm:prSet/>
      <dgm:spPr/>
      <dgm:t>
        <a:bodyPr/>
        <a:lstStyle/>
        <a:p>
          <a:endParaRPr lang="en-IN">
            <a:latin typeface="Arial" panose="020B0604020202020204" pitchFamily="34" charset="0"/>
            <a:cs typeface="Arial" panose="020B0604020202020204" pitchFamily="34" charset="0"/>
          </a:endParaRPr>
        </a:p>
      </dgm:t>
    </dgm:pt>
    <dgm:pt modelId="{DDA05B2B-90CB-4CA4-A075-2C31BA9AC731}">
      <dgm:prSet phldrT="[Text]"/>
      <dgm:spPr/>
      <dgm:t>
        <a:bodyPr/>
        <a:lstStyle/>
        <a:p>
          <a:r>
            <a:rPr lang="en-IN" dirty="0" smtClean="0">
              <a:latin typeface="Arial" panose="020B0604020202020204" pitchFamily="34" charset="0"/>
              <a:cs typeface="Arial" panose="020B0604020202020204" pitchFamily="34" charset="0"/>
            </a:rPr>
            <a:t>Jan-10 Sellers option to Compulsory delivery</a:t>
          </a:r>
          <a:endParaRPr lang="en-IN" dirty="0">
            <a:latin typeface="Arial" panose="020B0604020202020204" pitchFamily="34" charset="0"/>
            <a:cs typeface="Arial" panose="020B0604020202020204" pitchFamily="34" charset="0"/>
          </a:endParaRPr>
        </a:p>
      </dgm:t>
    </dgm:pt>
    <dgm:pt modelId="{F4058787-46AD-4203-BA44-A64563207681}" type="parTrans" cxnId="{84643454-86FD-4597-905A-0A5C694B7563}">
      <dgm:prSet/>
      <dgm:spPr/>
      <dgm:t>
        <a:bodyPr/>
        <a:lstStyle/>
        <a:p>
          <a:endParaRPr lang="en-IN">
            <a:latin typeface="Arial" panose="020B0604020202020204" pitchFamily="34" charset="0"/>
            <a:cs typeface="Arial" panose="020B0604020202020204" pitchFamily="34" charset="0"/>
          </a:endParaRPr>
        </a:p>
      </dgm:t>
    </dgm:pt>
    <dgm:pt modelId="{B8620376-9C42-449B-B9D4-B119DCC2C845}" type="sibTrans" cxnId="{84643454-86FD-4597-905A-0A5C694B7563}">
      <dgm:prSet/>
      <dgm:spPr/>
      <dgm:t>
        <a:bodyPr/>
        <a:lstStyle/>
        <a:p>
          <a:endParaRPr lang="en-IN">
            <a:latin typeface="Arial" panose="020B0604020202020204" pitchFamily="34" charset="0"/>
            <a:cs typeface="Arial" panose="020B0604020202020204" pitchFamily="34" charset="0"/>
          </a:endParaRPr>
        </a:p>
      </dgm:t>
    </dgm:pt>
    <dgm:pt modelId="{AC8281EF-EAB3-4B5F-9C3B-42285AC72CD3}">
      <dgm:prSet phldrT="[Text]"/>
      <dgm:spPr/>
      <dgm:t>
        <a:bodyPr/>
        <a:lstStyle/>
        <a:p>
          <a:r>
            <a:rPr lang="en-IN" dirty="0" smtClean="0">
              <a:latin typeface="Arial" panose="020B0604020202020204" pitchFamily="34" charset="0"/>
              <a:cs typeface="Arial" panose="020B0604020202020204" pitchFamily="34" charset="0"/>
            </a:rPr>
            <a:t>Oct-14 </a:t>
          </a:r>
        </a:p>
        <a:p>
          <a:r>
            <a:rPr lang="en-IN" dirty="0" smtClean="0">
              <a:latin typeface="Arial" panose="020B0604020202020204" pitchFamily="34" charset="0"/>
              <a:cs typeface="Arial" panose="020B0604020202020204" pitchFamily="34" charset="0"/>
            </a:rPr>
            <a:t>Added </a:t>
          </a:r>
          <a:r>
            <a:rPr lang="en-IN" dirty="0" err="1" smtClean="0">
              <a:latin typeface="Arial" panose="020B0604020202020204" pitchFamily="34" charset="0"/>
              <a:cs typeface="Arial" panose="020B0604020202020204" pitchFamily="34" charset="0"/>
            </a:rPr>
            <a:t>Latur</a:t>
          </a:r>
          <a:r>
            <a:rPr lang="en-IN" dirty="0" smtClean="0">
              <a:latin typeface="Arial" panose="020B0604020202020204" pitchFamily="34" charset="0"/>
              <a:cs typeface="Arial" panose="020B0604020202020204" pitchFamily="34" charset="0"/>
            </a:rPr>
            <a:t> as ADC</a:t>
          </a:r>
          <a:endParaRPr lang="en-IN" dirty="0">
            <a:latin typeface="Arial" panose="020B0604020202020204" pitchFamily="34" charset="0"/>
            <a:cs typeface="Arial" panose="020B0604020202020204" pitchFamily="34" charset="0"/>
          </a:endParaRPr>
        </a:p>
      </dgm:t>
    </dgm:pt>
    <dgm:pt modelId="{E6A02AAB-AF72-4E29-82DA-3BFBAEC0FE6F}" type="parTrans" cxnId="{FD6063BB-F926-457F-B7AB-9CF1D968E7E0}">
      <dgm:prSet/>
      <dgm:spPr/>
      <dgm:t>
        <a:bodyPr/>
        <a:lstStyle/>
        <a:p>
          <a:endParaRPr lang="en-IN">
            <a:latin typeface="Arial" panose="020B0604020202020204" pitchFamily="34" charset="0"/>
            <a:cs typeface="Arial" panose="020B0604020202020204" pitchFamily="34" charset="0"/>
          </a:endParaRPr>
        </a:p>
      </dgm:t>
    </dgm:pt>
    <dgm:pt modelId="{603454F3-8B22-49FA-AD05-3E9753ED1352}" type="sibTrans" cxnId="{FD6063BB-F926-457F-B7AB-9CF1D968E7E0}">
      <dgm:prSet/>
      <dgm:spPr/>
      <dgm:t>
        <a:bodyPr/>
        <a:lstStyle/>
        <a:p>
          <a:endParaRPr lang="en-IN">
            <a:latin typeface="Arial" panose="020B0604020202020204" pitchFamily="34" charset="0"/>
            <a:cs typeface="Arial" panose="020B0604020202020204" pitchFamily="34" charset="0"/>
          </a:endParaRPr>
        </a:p>
      </dgm:t>
    </dgm:pt>
    <dgm:pt modelId="{1E168AE3-712F-4CA1-ABC6-ED923B4C46A0}">
      <dgm:prSet phldrT="[Text]"/>
      <dgm:spPr/>
      <dgm:t>
        <a:bodyPr/>
        <a:lstStyle/>
        <a:p>
          <a:r>
            <a:rPr lang="en-IN" dirty="0" smtClean="0">
              <a:latin typeface="Arial" panose="020B0604020202020204" pitchFamily="34" charset="0"/>
              <a:cs typeface="Arial" panose="020B0604020202020204" pitchFamily="34" charset="0"/>
            </a:rPr>
            <a:t>July-10 Compulsory delivery to Sellers option</a:t>
          </a:r>
          <a:endParaRPr lang="en-IN" dirty="0">
            <a:latin typeface="Arial" panose="020B0604020202020204" pitchFamily="34" charset="0"/>
            <a:cs typeface="Arial" panose="020B0604020202020204" pitchFamily="34" charset="0"/>
          </a:endParaRPr>
        </a:p>
      </dgm:t>
    </dgm:pt>
    <dgm:pt modelId="{90130520-D6DF-4203-A18F-1056B8491CDA}" type="parTrans" cxnId="{0D2B6F40-2779-49A5-8959-E21AE533A543}">
      <dgm:prSet/>
      <dgm:spPr/>
      <dgm:t>
        <a:bodyPr/>
        <a:lstStyle/>
        <a:p>
          <a:endParaRPr lang="en-IN">
            <a:latin typeface="Arial" panose="020B0604020202020204" pitchFamily="34" charset="0"/>
            <a:cs typeface="Arial" panose="020B0604020202020204" pitchFamily="34" charset="0"/>
          </a:endParaRPr>
        </a:p>
      </dgm:t>
    </dgm:pt>
    <dgm:pt modelId="{1EB4192B-D101-4BC2-B227-5351408DD961}" type="sibTrans" cxnId="{0D2B6F40-2779-49A5-8959-E21AE533A543}">
      <dgm:prSet/>
      <dgm:spPr/>
      <dgm:t>
        <a:bodyPr/>
        <a:lstStyle/>
        <a:p>
          <a:endParaRPr lang="en-IN">
            <a:latin typeface="Arial" panose="020B0604020202020204" pitchFamily="34" charset="0"/>
            <a:cs typeface="Arial" panose="020B0604020202020204" pitchFamily="34" charset="0"/>
          </a:endParaRPr>
        </a:p>
      </dgm:t>
    </dgm:pt>
    <dgm:pt modelId="{9C70A72E-CDF3-467E-A4ED-64E466476B38}">
      <dgm:prSet phldrT="[Text]"/>
      <dgm:spPr/>
      <dgm:t>
        <a:bodyPr/>
        <a:lstStyle/>
        <a:p>
          <a:r>
            <a:rPr lang="en-IN" dirty="0" smtClean="0">
              <a:latin typeface="Arial" panose="020B0604020202020204" pitchFamily="34" charset="0"/>
              <a:cs typeface="Arial" panose="020B0604020202020204" pitchFamily="34" charset="0"/>
            </a:rPr>
            <a:t>Oct-12 </a:t>
          </a:r>
        </a:p>
        <a:p>
          <a:r>
            <a:rPr lang="en-IN" dirty="0" smtClean="0">
              <a:latin typeface="Arial" panose="020B0604020202020204" pitchFamily="34" charset="0"/>
              <a:cs typeface="Arial" panose="020B0604020202020204" pitchFamily="34" charset="0"/>
            </a:rPr>
            <a:t>Added </a:t>
          </a:r>
          <a:r>
            <a:rPr lang="en-IN" dirty="0" err="1" smtClean="0">
              <a:latin typeface="Arial" panose="020B0604020202020204" pitchFamily="34" charset="0"/>
              <a:cs typeface="Arial" panose="020B0604020202020204" pitchFamily="34" charset="0"/>
            </a:rPr>
            <a:t>Vidisha</a:t>
          </a:r>
          <a:r>
            <a:rPr lang="en-IN" dirty="0" smtClean="0">
              <a:latin typeface="Arial" panose="020B0604020202020204" pitchFamily="34" charset="0"/>
              <a:cs typeface="Arial" panose="020B0604020202020204" pitchFamily="34" charset="0"/>
            </a:rPr>
            <a:t> &amp; </a:t>
          </a:r>
          <a:r>
            <a:rPr lang="en-IN" dirty="0" err="1" smtClean="0">
              <a:latin typeface="Arial" panose="020B0604020202020204" pitchFamily="34" charset="0"/>
              <a:cs typeface="Arial" panose="020B0604020202020204" pitchFamily="34" charset="0"/>
            </a:rPr>
            <a:t>Mandsaur</a:t>
          </a:r>
          <a:r>
            <a:rPr lang="en-IN" dirty="0" smtClean="0">
              <a:latin typeface="Arial" panose="020B0604020202020204" pitchFamily="34" charset="0"/>
              <a:cs typeface="Arial" panose="020B0604020202020204" pitchFamily="34" charset="0"/>
            </a:rPr>
            <a:t> as ADC. </a:t>
          </a:r>
        </a:p>
        <a:p>
          <a:r>
            <a:rPr lang="en-IN" dirty="0" smtClean="0">
              <a:latin typeface="Arial" panose="020B0604020202020204" pitchFamily="34" charset="0"/>
              <a:cs typeface="Arial" panose="020B0604020202020204" pitchFamily="34" charset="0"/>
            </a:rPr>
            <a:t>Fresh positions in last 5 days prior to expiry</a:t>
          </a:r>
          <a:endParaRPr lang="en-IN" dirty="0">
            <a:latin typeface="Arial" panose="020B0604020202020204" pitchFamily="34" charset="0"/>
            <a:cs typeface="Arial" panose="020B0604020202020204" pitchFamily="34" charset="0"/>
          </a:endParaRPr>
        </a:p>
      </dgm:t>
    </dgm:pt>
    <dgm:pt modelId="{67553DD0-048D-4097-8B0C-A8ABB4AE183E}" type="parTrans" cxnId="{7A0CFC78-BC05-4AA0-96A0-BF25E0AF43CF}">
      <dgm:prSet/>
      <dgm:spPr/>
      <dgm:t>
        <a:bodyPr/>
        <a:lstStyle/>
        <a:p>
          <a:endParaRPr lang="en-IN">
            <a:latin typeface="Arial" panose="020B0604020202020204" pitchFamily="34" charset="0"/>
            <a:cs typeface="Arial" panose="020B0604020202020204" pitchFamily="34" charset="0"/>
          </a:endParaRPr>
        </a:p>
      </dgm:t>
    </dgm:pt>
    <dgm:pt modelId="{C6A0450C-3986-4BE3-B1A7-C6A8213A76E2}" type="sibTrans" cxnId="{7A0CFC78-BC05-4AA0-96A0-BF25E0AF43CF}">
      <dgm:prSet/>
      <dgm:spPr/>
      <dgm:t>
        <a:bodyPr/>
        <a:lstStyle/>
        <a:p>
          <a:endParaRPr lang="en-IN">
            <a:latin typeface="Arial" panose="020B0604020202020204" pitchFamily="34" charset="0"/>
            <a:cs typeface="Arial" panose="020B0604020202020204" pitchFamily="34" charset="0"/>
          </a:endParaRPr>
        </a:p>
      </dgm:t>
    </dgm:pt>
    <dgm:pt modelId="{4847F3AB-068E-41EC-AAF8-4D059894516D}">
      <dgm:prSet phldrT="[Text]"/>
      <dgm:spPr/>
      <dgm:t>
        <a:bodyPr/>
        <a:lstStyle/>
        <a:p>
          <a:r>
            <a:rPr lang="en-IN" dirty="0" smtClean="0">
              <a:latin typeface="Arial" panose="020B0604020202020204" pitchFamily="34" charset="0"/>
              <a:cs typeface="Arial" panose="020B0604020202020204" pitchFamily="34" charset="0"/>
            </a:rPr>
            <a:t>Mar-16 Removed </a:t>
          </a:r>
          <a:r>
            <a:rPr lang="en-IN" dirty="0" err="1" smtClean="0">
              <a:latin typeface="Arial" panose="020B0604020202020204" pitchFamily="34" charset="0"/>
              <a:cs typeface="Arial" panose="020B0604020202020204" pitchFamily="34" charset="0"/>
            </a:rPr>
            <a:t>Itarsi</a:t>
          </a:r>
          <a:r>
            <a:rPr lang="en-IN" dirty="0" smtClean="0">
              <a:latin typeface="Arial" panose="020B0604020202020204" pitchFamily="34" charset="0"/>
              <a:cs typeface="Arial" panose="020B0604020202020204" pitchFamily="34" charset="0"/>
            </a:rPr>
            <a:t> as ADC</a:t>
          </a:r>
          <a:endParaRPr lang="en-IN" dirty="0">
            <a:latin typeface="Arial" panose="020B0604020202020204" pitchFamily="34" charset="0"/>
            <a:cs typeface="Arial" panose="020B0604020202020204" pitchFamily="34" charset="0"/>
          </a:endParaRPr>
        </a:p>
      </dgm:t>
    </dgm:pt>
    <dgm:pt modelId="{A173A4E6-5DC2-4C37-BEDA-86C2B7783EF0}" type="parTrans" cxnId="{DE6667E5-F12C-4F89-8AAF-2A154E1A7867}">
      <dgm:prSet/>
      <dgm:spPr/>
      <dgm:t>
        <a:bodyPr/>
        <a:lstStyle/>
        <a:p>
          <a:endParaRPr lang="en-IN">
            <a:latin typeface="Arial" panose="020B0604020202020204" pitchFamily="34" charset="0"/>
            <a:cs typeface="Arial" panose="020B0604020202020204" pitchFamily="34" charset="0"/>
          </a:endParaRPr>
        </a:p>
      </dgm:t>
    </dgm:pt>
    <dgm:pt modelId="{CF8D9DC1-DC58-4A9C-B010-5E04A822FCC5}" type="sibTrans" cxnId="{DE6667E5-F12C-4F89-8AAF-2A154E1A7867}">
      <dgm:prSet/>
      <dgm:spPr/>
      <dgm:t>
        <a:bodyPr/>
        <a:lstStyle/>
        <a:p>
          <a:endParaRPr lang="en-IN">
            <a:latin typeface="Arial" panose="020B0604020202020204" pitchFamily="34" charset="0"/>
            <a:cs typeface="Arial" panose="020B0604020202020204" pitchFamily="34" charset="0"/>
          </a:endParaRPr>
        </a:p>
      </dgm:t>
    </dgm:pt>
    <dgm:pt modelId="{3B480B6D-46F2-401C-A766-82FDC48CA53A}">
      <dgm:prSet phldrT="[Text]"/>
      <dgm:spPr/>
      <dgm:t>
        <a:bodyPr/>
        <a:lstStyle/>
        <a:p>
          <a:r>
            <a:rPr lang="en-IN" dirty="0" smtClean="0">
              <a:latin typeface="Arial" panose="020B0604020202020204" pitchFamily="34" charset="0"/>
              <a:cs typeface="Arial" panose="020B0604020202020204" pitchFamily="34" charset="0"/>
            </a:rPr>
            <a:t>Nov-16 Merged Soybean A &amp; B to one contract. Added </a:t>
          </a:r>
          <a:r>
            <a:rPr lang="en-IN" dirty="0" err="1" smtClean="0">
              <a:latin typeface="Arial" panose="020B0604020202020204" pitchFamily="34" charset="0"/>
              <a:cs typeface="Arial" panose="020B0604020202020204" pitchFamily="34" charset="0"/>
            </a:rPr>
            <a:t>Shujalpur</a:t>
          </a:r>
          <a:r>
            <a:rPr lang="en-IN" dirty="0" smtClean="0">
              <a:latin typeface="Arial" panose="020B0604020202020204" pitchFamily="34" charset="0"/>
              <a:cs typeface="Arial" panose="020B0604020202020204" pitchFamily="34" charset="0"/>
            </a:rPr>
            <a:t> as ADC</a:t>
          </a:r>
          <a:endParaRPr lang="en-IN" dirty="0">
            <a:latin typeface="Arial" panose="020B0604020202020204" pitchFamily="34" charset="0"/>
            <a:cs typeface="Arial" panose="020B0604020202020204" pitchFamily="34" charset="0"/>
          </a:endParaRPr>
        </a:p>
      </dgm:t>
    </dgm:pt>
    <dgm:pt modelId="{492CB920-C1C6-4EAE-9EC3-1D348F283F2B}" type="parTrans" cxnId="{CE0E1D4D-5800-47D3-80D1-891C6409873E}">
      <dgm:prSet/>
      <dgm:spPr/>
      <dgm:t>
        <a:bodyPr/>
        <a:lstStyle/>
        <a:p>
          <a:endParaRPr lang="en-IN">
            <a:latin typeface="Arial" panose="020B0604020202020204" pitchFamily="34" charset="0"/>
            <a:cs typeface="Arial" panose="020B0604020202020204" pitchFamily="34" charset="0"/>
          </a:endParaRPr>
        </a:p>
      </dgm:t>
    </dgm:pt>
    <dgm:pt modelId="{671A2010-E6B5-4F27-B380-BDBFD6CB9136}" type="sibTrans" cxnId="{CE0E1D4D-5800-47D3-80D1-891C6409873E}">
      <dgm:prSet/>
      <dgm:spPr/>
      <dgm:t>
        <a:bodyPr/>
        <a:lstStyle/>
        <a:p>
          <a:endParaRPr lang="en-IN">
            <a:latin typeface="Arial" panose="020B0604020202020204" pitchFamily="34" charset="0"/>
            <a:cs typeface="Arial" panose="020B0604020202020204" pitchFamily="34" charset="0"/>
          </a:endParaRPr>
        </a:p>
      </dgm:t>
    </dgm:pt>
    <dgm:pt modelId="{2F2CCD62-0979-4C45-99E3-A0C41D780CB3}">
      <dgm:prSet phldrT="[Text]"/>
      <dgm:spPr/>
      <dgm:t>
        <a:bodyPr/>
        <a:lstStyle/>
        <a:p>
          <a:r>
            <a:rPr lang="en-IN" dirty="0" smtClean="0">
              <a:latin typeface="Arial" panose="020B0604020202020204" pitchFamily="34" charset="0"/>
              <a:cs typeface="Arial" panose="020B0604020202020204" pitchFamily="34" charset="0"/>
            </a:rPr>
            <a:t>Oct-16 Made all delivery </a:t>
          </a:r>
          <a:r>
            <a:rPr lang="en-IN" dirty="0" err="1" smtClean="0">
              <a:latin typeface="Arial" panose="020B0604020202020204" pitchFamily="34" charset="0"/>
              <a:cs typeface="Arial" panose="020B0604020202020204" pitchFamily="34" charset="0"/>
            </a:rPr>
            <a:t>centers</a:t>
          </a:r>
          <a:r>
            <a:rPr lang="en-IN" dirty="0" smtClean="0">
              <a:latin typeface="Arial" panose="020B0604020202020204" pitchFamily="34" charset="0"/>
              <a:cs typeface="Arial" panose="020B0604020202020204" pitchFamily="34" charset="0"/>
            </a:rPr>
            <a:t> at par with Indore</a:t>
          </a:r>
          <a:endParaRPr lang="en-IN" dirty="0">
            <a:latin typeface="Arial" panose="020B0604020202020204" pitchFamily="34" charset="0"/>
            <a:cs typeface="Arial" panose="020B0604020202020204" pitchFamily="34" charset="0"/>
          </a:endParaRPr>
        </a:p>
      </dgm:t>
    </dgm:pt>
    <dgm:pt modelId="{CB122E76-02EB-4739-AB8D-103C9241F860}" type="parTrans" cxnId="{CFDE39B3-DBE3-4DFF-B13B-6609C89D795C}">
      <dgm:prSet/>
      <dgm:spPr/>
      <dgm:t>
        <a:bodyPr/>
        <a:lstStyle/>
        <a:p>
          <a:endParaRPr lang="en-IN"/>
        </a:p>
      </dgm:t>
    </dgm:pt>
    <dgm:pt modelId="{C5895BC1-4F60-4F2F-9526-DEEB9E363FB3}" type="sibTrans" cxnId="{CFDE39B3-DBE3-4DFF-B13B-6609C89D795C}">
      <dgm:prSet/>
      <dgm:spPr/>
      <dgm:t>
        <a:bodyPr/>
        <a:lstStyle/>
        <a:p>
          <a:endParaRPr lang="en-IN"/>
        </a:p>
      </dgm:t>
    </dgm:pt>
    <dgm:pt modelId="{447B1491-0C80-4A17-8CF8-941EA4EFEFB8}">
      <dgm:prSet phldrT="[Text]"/>
      <dgm:spPr/>
      <dgm:t>
        <a:bodyPr/>
        <a:lstStyle/>
        <a:p>
          <a:r>
            <a:rPr lang="en-IN" dirty="0" smtClean="0">
              <a:latin typeface="Arial" panose="020B0604020202020204" pitchFamily="34" charset="0"/>
              <a:cs typeface="Arial" panose="020B0604020202020204" pitchFamily="34" charset="0"/>
            </a:rPr>
            <a:t>Feb-15 Alternate contracts in Soybean B</a:t>
          </a:r>
          <a:endParaRPr lang="en-IN" dirty="0">
            <a:latin typeface="Arial" panose="020B0604020202020204" pitchFamily="34" charset="0"/>
            <a:cs typeface="Arial" panose="020B0604020202020204" pitchFamily="34" charset="0"/>
          </a:endParaRPr>
        </a:p>
      </dgm:t>
    </dgm:pt>
    <dgm:pt modelId="{769BB3A4-9C86-406D-9B68-D69297A5E9A6}" type="parTrans" cxnId="{00D0B87C-0B1E-466A-9FFE-2A23AE2C8E33}">
      <dgm:prSet/>
      <dgm:spPr/>
      <dgm:t>
        <a:bodyPr/>
        <a:lstStyle/>
        <a:p>
          <a:endParaRPr lang="en-IN"/>
        </a:p>
      </dgm:t>
    </dgm:pt>
    <dgm:pt modelId="{71F82925-4654-4F43-B851-9C47CD73384D}" type="sibTrans" cxnId="{00D0B87C-0B1E-466A-9FFE-2A23AE2C8E33}">
      <dgm:prSet/>
      <dgm:spPr/>
      <dgm:t>
        <a:bodyPr/>
        <a:lstStyle/>
        <a:p>
          <a:endParaRPr lang="en-IN"/>
        </a:p>
      </dgm:t>
    </dgm:pt>
    <dgm:pt modelId="{4592417D-5733-492D-AB07-D24423000A4A}">
      <dgm:prSet phldrT="[Text]"/>
      <dgm:spPr/>
      <dgm:t>
        <a:bodyPr/>
        <a:lstStyle/>
        <a:p>
          <a:r>
            <a:rPr lang="en-IN" dirty="0" smtClean="0">
              <a:latin typeface="Arial" panose="020B0604020202020204" pitchFamily="34" charset="0"/>
              <a:cs typeface="Arial" panose="020B0604020202020204" pitchFamily="34" charset="0"/>
            </a:rPr>
            <a:t>Feb-16 Continuous contracts in Soybean B</a:t>
          </a:r>
          <a:endParaRPr lang="en-IN" dirty="0">
            <a:latin typeface="Arial" panose="020B0604020202020204" pitchFamily="34" charset="0"/>
            <a:cs typeface="Arial" panose="020B0604020202020204" pitchFamily="34" charset="0"/>
          </a:endParaRPr>
        </a:p>
      </dgm:t>
    </dgm:pt>
    <dgm:pt modelId="{AD5C6986-672E-4EE2-BB64-6D74F887DB9E}" type="parTrans" cxnId="{5CB5CCD2-4488-44B4-BA05-910399EF2A74}">
      <dgm:prSet/>
      <dgm:spPr/>
      <dgm:t>
        <a:bodyPr/>
        <a:lstStyle/>
        <a:p>
          <a:endParaRPr lang="en-IN"/>
        </a:p>
      </dgm:t>
    </dgm:pt>
    <dgm:pt modelId="{DBD2BAC3-0F67-49A7-9B13-6EB22F92C41C}" type="sibTrans" cxnId="{5CB5CCD2-4488-44B4-BA05-910399EF2A74}">
      <dgm:prSet/>
      <dgm:spPr/>
      <dgm:t>
        <a:bodyPr/>
        <a:lstStyle/>
        <a:p>
          <a:endParaRPr lang="en-IN"/>
        </a:p>
      </dgm:t>
    </dgm:pt>
    <dgm:pt modelId="{B8886713-5935-4CE6-8755-A0C59BAE676E}">
      <dgm:prSet phldrT="[Text]"/>
      <dgm:spPr/>
      <dgm:t>
        <a:bodyPr/>
        <a:lstStyle/>
        <a:p>
          <a:r>
            <a:rPr lang="en-IN" dirty="0" smtClean="0">
              <a:latin typeface="Arial" panose="020B0604020202020204" pitchFamily="34" charset="0"/>
              <a:cs typeface="Arial" panose="020B0604020202020204" pitchFamily="34" charset="0"/>
            </a:rPr>
            <a:t>Aug-17 Launched Aug-17 contract</a:t>
          </a:r>
          <a:endParaRPr lang="en-IN" dirty="0">
            <a:latin typeface="Arial" panose="020B0604020202020204" pitchFamily="34" charset="0"/>
            <a:cs typeface="Arial" panose="020B0604020202020204" pitchFamily="34" charset="0"/>
          </a:endParaRPr>
        </a:p>
      </dgm:t>
    </dgm:pt>
    <dgm:pt modelId="{328AEEC3-4677-4703-949F-8A1C6716F27D}" type="parTrans" cxnId="{34FA6FBF-16A5-49CF-88BC-A5A2087F6B4F}">
      <dgm:prSet/>
      <dgm:spPr/>
      <dgm:t>
        <a:bodyPr/>
        <a:lstStyle/>
        <a:p>
          <a:endParaRPr lang="en-IN"/>
        </a:p>
      </dgm:t>
    </dgm:pt>
    <dgm:pt modelId="{CEC7FB56-73E1-40ED-83FE-21AD7C48131F}" type="sibTrans" cxnId="{34FA6FBF-16A5-49CF-88BC-A5A2087F6B4F}">
      <dgm:prSet/>
      <dgm:spPr/>
      <dgm:t>
        <a:bodyPr/>
        <a:lstStyle/>
        <a:p>
          <a:endParaRPr lang="en-IN"/>
        </a:p>
      </dgm:t>
    </dgm:pt>
    <dgm:pt modelId="{62664841-50D4-4FA4-AD6A-1B5E3FCF3162}" type="pres">
      <dgm:prSet presAssocID="{9839A310-F5D2-4382-9F5D-790E1718FFE7}" presName="Name0" presStyleCnt="0">
        <dgm:presLayoutVars>
          <dgm:dir/>
          <dgm:resizeHandles val="exact"/>
        </dgm:presLayoutVars>
      </dgm:prSet>
      <dgm:spPr/>
    </dgm:pt>
    <dgm:pt modelId="{4FECED0C-2F04-41B0-8528-00F0FAA0ECD2}" type="pres">
      <dgm:prSet presAssocID="{9839A310-F5D2-4382-9F5D-790E1718FFE7}" presName="arrow" presStyleLbl="bgShp" presStyleIdx="0" presStyleCnt="1"/>
      <dgm:spPr>
        <a:solidFill>
          <a:srgbClr val="C69766"/>
        </a:solidFill>
      </dgm:spPr>
    </dgm:pt>
    <dgm:pt modelId="{0F82A007-86F0-4575-BC02-764D67809461}" type="pres">
      <dgm:prSet presAssocID="{9839A310-F5D2-4382-9F5D-790E1718FFE7}" presName="points" presStyleCnt="0"/>
      <dgm:spPr/>
    </dgm:pt>
    <dgm:pt modelId="{DCA5B556-51EB-4BEA-B41F-980ABACA08D9}" type="pres">
      <dgm:prSet presAssocID="{078657F4-1E9D-48D3-B838-D07D689D3CE6}" presName="compositeA" presStyleCnt="0"/>
      <dgm:spPr/>
    </dgm:pt>
    <dgm:pt modelId="{FF962B78-C44A-4946-81A0-B1AA3135E9F3}" type="pres">
      <dgm:prSet presAssocID="{078657F4-1E9D-48D3-B838-D07D689D3CE6}" presName="textA" presStyleLbl="revTx" presStyleIdx="0" presStyleCnt="12">
        <dgm:presLayoutVars>
          <dgm:bulletEnabled val="1"/>
        </dgm:presLayoutVars>
      </dgm:prSet>
      <dgm:spPr/>
      <dgm:t>
        <a:bodyPr/>
        <a:lstStyle/>
        <a:p>
          <a:endParaRPr lang="en-IN"/>
        </a:p>
      </dgm:t>
    </dgm:pt>
    <dgm:pt modelId="{52F5F131-F2AE-42A1-A65C-D01CBF0397AA}" type="pres">
      <dgm:prSet presAssocID="{078657F4-1E9D-48D3-B838-D07D689D3CE6}" presName="circleA" presStyleLbl="node1" presStyleIdx="0" presStyleCnt="12"/>
      <dgm:spPr>
        <a:solidFill>
          <a:srgbClr val="8F322B"/>
        </a:solidFill>
      </dgm:spPr>
    </dgm:pt>
    <dgm:pt modelId="{0BE30ED6-06D5-4609-BAB6-142888CB5E05}" type="pres">
      <dgm:prSet presAssocID="{078657F4-1E9D-48D3-B838-D07D689D3CE6}" presName="spaceA" presStyleCnt="0"/>
      <dgm:spPr/>
    </dgm:pt>
    <dgm:pt modelId="{C01D28B7-61CA-4158-9BA3-3DD3EA11EA0E}" type="pres">
      <dgm:prSet presAssocID="{A3C87F04-9E32-4A8D-B3DE-3DF2E5F613FE}" presName="space" presStyleCnt="0"/>
      <dgm:spPr/>
    </dgm:pt>
    <dgm:pt modelId="{6C293243-569B-4F1B-8BE9-CF2055914DE8}" type="pres">
      <dgm:prSet presAssocID="{AFFB86AC-8AAB-4F62-907F-270D74B1EF89}" presName="compositeB" presStyleCnt="0"/>
      <dgm:spPr/>
    </dgm:pt>
    <dgm:pt modelId="{6C1D0F0A-3E67-4177-B1B8-08663B1083B2}" type="pres">
      <dgm:prSet presAssocID="{AFFB86AC-8AAB-4F62-907F-270D74B1EF89}" presName="textB" presStyleLbl="revTx" presStyleIdx="1" presStyleCnt="12">
        <dgm:presLayoutVars>
          <dgm:bulletEnabled val="1"/>
        </dgm:presLayoutVars>
      </dgm:prSet>
      <dgm:spPr/>
      <dgm:t>
        <a:bodyPr/>
        <a:lstStyle/>
        <a:p>
          <a:endParaRPr lang="en-IN"/>
        </a:p>
      </dgm:t>
    </dgm:pt>
    <dgm:pt modelId="{27909279-5E65-4B94-96AC-F8CDD2DF880B}" type="pres">
      <dgm:prSet presAssocID="{AFFB86AC-8AAB-4F62-907F-270D74B1EF89}" presName="circleB" presStyleLbl="node1" presStyleIdx="1" presStyleCnt="12"/>
      <dgm:spPr>
        <a:solidFill>
          <a:srgbClr val="8F322B"/>
        </a:solidFill>
      </dgm:spPr>
    </dgm:pt>
    <dgm:pt modelId="{1F277D90-49A0-4A37-B3EC-6CA50BBF6984}" type="pres">
      <dgm:prSet presAssocID="{AFFB86AC-8AAB-4F62-907F-270D74B1EF89}" presName="spaceB" presStyleCnt="0"/>
      <dgm:spPr/>
    </dgm:pt>
    <dgm:pt modelId="{94811B08-4979-4E7A-9BDC-F87A68E16280}" type="pres">
      <dgm:prSet presAssocID="{8F682CB1-96B5-405B-A718-4ECA5171AA15}" presName="space" presStyleCnt="0"/>
      <dgm:spPr/>
    </dgm:pt>
    <dgm:pt modelId="{942F665F-625E-480F-A033-717F1D8B2ECF}" type="pres">
      <dgm:prSet presAssocID="{DDA05B2B-90CB-4CA4-A075-2C31BA9AC731}" presName="compositeA" presStyleCnt="0"/>
      <dgm:spPr/>
    </dgm:pt>
    <dgm:pt modelId="{FB354ED1-10DD-4D83-9318-29968552E4F0}" type="pres">
      <dgm:prSet presAssocID="{DDA05B2B-90CB-4CA4-A075-2C31BA9AC731}" presName="textA" presStyleLbl="revTx" presStyleIdx="2" presStyleCnt="12">
        <dgm:presLayoutVars>
          <dgm:bulletEnabled val="1"/>
        </dgm:presLayoutVars>
      </dgm:prSet>
      <dgm:spPr/>
      <dgm:t>
        <a:bodyPr/>
        <a:lstStyle/>
        <a:p>
          <a:endParaRPr lang="en-IN"/>
        </a:p>
      </dgm:t>
    </dgm:pt>
    <dgm:pt modelId="{326D5622-1C47-463F-9393-9EA364257CEC}" type="pres">
      <dgm:prSet presAssocID="{DDA05B2B-90CB-4CA4-A075-2C31BA9AC731}" presName="circleA" presStyleLbl="node1" presStyleIdx="2" presStyleCnt="12"/>
      <dgm:spPr>
        <a:solidFill>
          <a:srgbClr val="8F322B"/>
        </a:solidFill>
      </dgm:spPr>
    </dgm:pt>
    <dgm:pt modelId="{1CD40519-94B8-4542-A170-1E387B9653A4}" type="pres">
      <dgm:prSet presAssocID="{DDA05B2B-90CB-4CA4-A075-2C31BA9AC731}" presName="spaceA" presStyleCnt="0"/>
      <dgm:spPr/>
    </dgm:pt>
    <dgm:pt modelId="{E167A3E3-87BE-487D-8590-87A305C562C0}" type="pres">
      <dgm:prSet presAssocID="{B8620376-9C42-449B-B9D4-B119DCC2C845}" presName="space" presStyleCnt="0"/>
      <dgm:spPr/>
    </dgm:pt>
    <dgm:pt modelId="{3712C25C-AC96-44EE-B953-FEA5C9E7A127}" type="pres">
      <dgm:prSet presAssocID="{1E168AE3-712F-4CA1-ABC6-ED923B4C46A0}" presName="compositeB" presStyleCnt="0"/>
      <dgm:spPr/>
    </dgm:pt>
    <dgm:pt modelId="{506C15A6-050A-4DB4-87C1-D082817CE51E}" type="pres">
      <dgm:prSet presAssocID="{1E168AE3-712F-4CA1-ABC6-ED923B4C46A0}" presName="textB" presStyleLbl="revTx" presStyleIdx="3" presStyleCnt="12">
        <dgm:presLayoutVars>
          <dgm:bulletEnabled val="1"/>
        </dgm:presLayoutVars>
      </dgm:prSet>
      <dgm:spPr/>
      <dgm:t>
        <a:bodyPr/>
        <a:lstStyle/>
        <a:p>
          <a:endParaRPr lang="en-IN"/>
        </a:p>
      </dgm:t>
    </dgm:pt>
    <dgm:pt modelId="{55959BF2-1DC2-4C27-AE8A-59C0FE701EE5}" type="pres">
      <dgm:prSet presAssocID="{1E168AE3-712F-4CA1-ABC6-ED923B4C46A0}" presName="circleB" presStyleLbl="node1" presStyleIdx="3" presStyleCnt="12"/>
      <dgm:spPr>
        <a:solidFill>
          <a:srgbClr val="8F322B"/>
        </a:solidFill>
      </dgm:spPr>
    </dgm:pt>
    <dgm:pt modelId="{DB414CFC-DB26-4CB8-97E6-6B47D891237B}" type="pres">
      <dgm:prSet presAssocID="{1E168AE3-712F-4CA1-ABC6-ED923B4C46A0}" presName="spaceB" presStyleCnt="0"/>
      <dgm:spPr/>
    </dgm:pt>
    <dgm:pt modelId="{7E503B50-3FA3-483F-9A64-5D83671B0910}" type="pres">
      <dgm:prSet presAssocID="{1EB4192B-D101-4BC2-B227-5351408DD961}" presName="space" presStyleCnt="0"/>
      <dgm:spPr/>
    </dgm:pt>
    <dgm:pt modelId="{B909B533-364B-4890-B6D4-BF50E6755721}" type="pres">
      <dgm:prSet presAssocID="{9C70A72E-CDF3-467E-A4ED-64E466476B38}" presName="compositeA" presStyleCnt="0"/>
      <dgm:spPr/>
    </dgm:pt>
    <dgm:pt modelId="{B528D930-3B62-4369-9BD6-EFEE6A31539D}" type="pres">
      <dgm:prSet presAssocID="{9C70A72E-CDF3-467E-A4ED-64E466476B38}" presName="textA" presStyleLbl="revTx" presStyleIdx="4" presStyleCnt="12">
        <dgm:presLayoutVars>
          <dgm:bulletEnabled val="1"/>
        </dgm:presLayoutVars>
      </dgm:prSet>
      <dgm:spPr/>
      <dgm:t>
        <a:bodyPr/>
        <a:lstStyle/>
        <a:p>
          <a:endParaRPr lang="en-US"/>
        </a:p>
      </dgm:t>
    </dgm:pt>
    <dgm:pt modelId="{887B3A7D-FD9D-4096-810A-15BFA07C4699}" type="pres">
      <dgm:prSet presAssocID="{9C70A72E-CDF3-467E-A4ED-64E466476B38}" presName="circleA" presStyleLbl="node1" presStyleIdx="4" presStyleCnt="12"/>
      <dgm:spPr>
        <a:solidFill>
          <a:srgbClr val="8F322B"/>
        </a:solidFill>
      </dgm:spPr>
    </dgm:pt>
    <dgm:pt modelId="{F5BA8E86-F712-47C5-AAD6-D0469DCDDC10}" type="pres">
      <dgm:prSet presAssocID="{9C70A72E-CDF3-467E-A4ED-64E466476B38}" presName="spaceA" presStyleCnt="0"/>
      <dgm:spPr/>
    </dgm:pt>
    <dgm:pt modelId="{87CB6C5A-2139-45F6-AECE-BDA07122CD05}" type="pres">
      <dgm:prSet presAssocID="{C6A0450C-3986-4BE3-B1A7-C6A8213A76E2}" presName="space" presStyleCnt="0"/>
      <dgm:spPr/>
    </dgm:pt>
    <dgm:pt modelId="{357FBB85-47DA-48A2-9B5F-50BD7CEA8965}" type="pres">
      <dgm:prSet presAssocID="{AC8281EF-EAB3-4B5F-9C3B-42285AC72CD3}" presName="compositeB" presStyleCnt="0"/>
      <dgm:spPr/>
    </dgm:pt>
    <dgm:pt modelId="{7BA3197E-E289-4D2F-A581-E3A59B388048}" type="pres">
      <dgm:prSet presAssocID="{AC8281EF-EAB3-4B5F-9C3B-42285AC72CD3}" presName="textB" presStyleLbl="revTx" presStyleIdx="5" presStyleCnt="12">
        <dgm:presLayoutVars>
          <dgm:bulletEnabled val="1"/>
        </dgm:presLayoutVars>
      </dgm:prSet>
      <dgm:spPr/>
      <dgm:t>
        <a:bodyPr/>
        <a:lstStyle/>
        <a:p>
          <a:endParaRPr lang="en-US"/>
        </a:p>
      </dgm:t>
    </dgm:pt>
    <dgm:pt modelId="{2EBF0D2E-0E67-45E2-A129-E65B6BE378E1}" type="pres">
      <dgm:prSet presAssocID="{AC8281EF-EAB3-4B5F-9C3B-42285AC72CD3}" presName="circleB" presStyleLbl="node1" presStyleIdx="5" presStyleCnt="12"/>
      <dgm:spPr>
        <a:solidFill>
          <a:srgbClr val="8F322B"/>
        </a:solidFill>
      </dgm:spPr>
    </dgm:pt>
    <dgm:pt modelId="{B248DA8D-92EA-4FCE-A68C-7139B387E0ED}" type="pres">
      <dgm:prSet presAssocID="{AC8281EF-EAB3-4B5F-9C3B-42285AC72CD3}" presName="spaceB" presStyleCnt="0"/>
      <dgm:spPr/>
    </dgm:pt>
    <dgm:pt modelId="{20404A99-931F-4D55-81D4-1A245B05368F}" type="pres">
      <dgm:prSet presAssocID="{603454F3-8B22-49FA-AD05-3E9753ED1352}" presName="space" presStyleCnt="0"/>
      <dgm:spPr/>
    </dgm:pt>
    <dgm:pt modelId="{CF1EFEB0-EFCB-48C2-8FFC-0B14A8F1BDAA}" type="pres">
      <dgm:prSet presAssocID="{447B1491-0C80-4A17-8CF8-941EA4EFEFB8}" presName="compositeA" presStyleCnt="0"/>
      <dgm:spPr/>
    </dgm:pt>
    <dgm:pt modelId="{FA5BF464-1FC3-429A-BA74-4D40F706882F}" type="pres">
      <dgm:prSet presAssocID="{447B1491-0C80-4A17-8CF8-941EA4EFEFB8}" presName="textA" presStyleLbl="revTx" presStyleIdx="6" presStyleCnt="12">
        <dgm:presLayoutVars>
          <dgm:bulletEnabled val="1"/>
        </dgm:presLayoutVars>
      </dgm:prSet>
      <dgm:spPr/>
      <dgm:t>
        <a:bodyPr/>
        <a:lstStyle/>
        <a:p>
          <a:endParaRPr lang="en-IN"/>
        </a:p>
      </dgm:t>
    </dgm:pt>
    <dgm:pt modelId="{76304D4A-62DC-4FC6-9613-E68BFF22A421}" type="pres">
      <dgm:prSet presAssocID="{447B1491-0C80-4A17-8CF8-941EA4EFEFB8}" presName="circleA" presStyleLbl="node1" presStyleIdx="6" presStyleCnt="12"/>
      <dgm:spPr>
        <a:solidFill>
          <a:srgbClr val="8F322B"/>
        </a:solidFill>
      </dgm:spPr>
    </dgm:pt>
    <dgm:pt modelId="{A538F76F-3C74-47B5-B5A3-ABCC8A268C00}" type="pres">
      <dgm:prSet presAssocID="{447B1491-0C80-4A17-8CF8-941EA4EFEFB8}" presName="spaceA" presStyleCnt="0"/>
      <dgm:spPr/>
    </dgm:pt>
    <dgm:pt modelId="{34B69819-6E6E-49D7-B40D-FF4150220768}" type="pres">
      <dgm:prSet presAssocID="{71F82925-4654-4F43-B851-9C47CD73384D}" presName="space" presStyleCnt="0"/>
      <dgm:spPr/>
    </dgm:pt>
    <dgm:pt modelId="{FEA9C7C1-DB2A-49F2-AADC-CAE82A28707B}" type="pres">
      <dgm:prSet presAssocID="{4592417D-5733-492D-AB07-D24423000A4A}" presName="compositeB" presStyleCnt="0"/>
      <dgm:spPr/>
    </dgm:pt>
    <dgm:pt modelId="{8261F1E0-7974-4D4A-B583-618A7A94D8CC}" type="pres">
      <dgm:prSet presAssocID="{4592417D-5733-492D-AB07-D24423000A4A}" presName="textB" presStyleLbl="revTx" presStyleIdx="7" presStyleCnt="12">
        <dgm:presLayoutVars>
          <dgm:bulletEnabled val="1"/>
        </dgm:presLayoutVars>
      </dgm:prSet>
      <dgm:spPr/>
      <dgm:t>
        <a:bodyPr/>
        <a:lstStyle/>
        <a:p>
          <a:endParaRPr lang="en-IN"/>
        </a:p>
      </dgm:t>
    </dgm:pt>
    <dgm:pt modelId="{F3AC53F2-0B7A-48B5-8E0A-0D94F5226B90}" type="pres">
      <dgm:prSet presAssocID="{4592417D-5733-492D-AB07-D24423000A4A}" presName="circleB" presStyleLbl="node1" presStyleIdx="7" presStyleCnt="12"/>
      <dgm:spPr>
        <a:solidFill>
          <a:srgbClr val="8F322B"/>
        </a:solidFill>
      </dgm:spPr>
    </dgm:pt>
    <dgm:pt modelId="{99513F93-BC51-46EE-A69C-0EE314CF033E}" type="pres">
      <dgm:prSet presAssocID="{4592417D-5733-492D-AB07-D24423000A4A}" presName="spaceB" presStyleCnt="0"/>
      <dgm:spPr/>
    </dgm:pt>
    <dgm:pt modelId="{4C7D756D-F5E0-4F8A-88B9-FFACC8461660}" type="pres">
      <dgm:prSet presAssocID="{DBD2BAC3-0F67-49A7-9B13-6EB22F92C41C}" presName="space" presStyleCnt="0"/>
      <dgm:spPr/>
    </dgm:pt>
    <dgm:pt modelId="{950C3525-F201-4D1A-8601-3F56A10F1C3F}" type="pres">
      <dgm:prSet presAssocID="{4847F3AB-068E-41EC-AAF8-4D059894516D}" presName="compositeA" presStyleCnt="0"/>
      <dgm:spPr/>
    </dgm:pt>
    <dgm:pt modelId="{9C2CA87F-2A9C-4EAE-87BB-BC5FCFB9D15E}" type="pres">
      <dgm:prSet presAssocID="{4847F3AB-068E-41EC-AAF8-4D059894516D}" presName="textA" presStyleLbl="revTx" presStyleIdx="8" presStyleCnt="12">
        <dgm:presLayoutVars>
          <dgm:bulletEnabled val="1"/>
        </dgm:presLayoutVars>
      </dgm:prSet>
      <dgm:spPr/>
      <dgm:t>
        <a:bodyPr/>
        <a:lstStyle/>
        <a:p>
          <a:endParaRPr lang="en-US"/>
        </a:p>
      </dgm:t>
    </dgm:pt>
    <dgm:pt modelId="{A7AC1606-9196-45E0-9DF0-CB0C95C25A17}" type="pres">
      <dgm:prSet presAssocID="{4847F3AB-068E-41EC-AAF8-4D059894516D}" presName="circleA" presStyleLbl="node1" presStyleIdx="8" presStyleCnt="12"/>
      <dgm:spPr>
        <a:solidFill>
          <a:srgbClr val="8F322B"/>
        </a:solidFill>
      </dgm:spPr>
    </dgm:pt>
    <dgm:pt modelId="{4D0168C3-7D56-4A8E-B524-F1A9CE61BB84}" type="pres">
      <dgm:prSet presAssocID="{4847F3AB-068E-41EC-AAF8-4D059894516D}" presName="spaceA" presStyleCnt="0"/>
      <dgm:spPr/>
    </dgm:pt>
    <dgm:pt modelId="{D58BF12E-5285-4CD9-9358-355F76043DA4}" type="pres">
      <dgm:prSet presAssocID="{CF8D9DC1-DC58-4A9C-B010-5E04A822FCC5}" presName="space" presStyleCnt="0"/>
      <dgm:spPr/>
    </dgm:pt>
    <dgm:pt modelId="{2E8DCE7D-DFF2-4BDA-9151-86ED3767C9A6}" type="pres">
      <dgm:prSet presAssocID="{2F2CCD62-0979-4C45-99E3-A0C41D780CB3}" presName="compositeB" presStyleCnt="0"/>
      <dgm:spPr/>
    </dgm:pt>
    <dgm:pt modelId="{E12D8D40-76F8-448F-A74E-729B70CD168C}" type="pres">
      <dgm:prSet presAssocID="{2F2CCD62-0979-4C45-99E3-A0C41D780CB3}" presName="textB" presStyleLbl="revTx" presStyleIdx="9" presStyleCnt="12">
        <dgm:presLayoutVars>
          <dgm:bulletEnabled val="1"/>
        </dgm:presLayoutVars>
      </dgm:prSet>
      <dgm:spPr/>
      <dgm:t>
        <a:bodyPr/>
        <a:lstStyle/>
        <a:p>
          <a:endParaRPr lang="en-US"/>
        </a:p>
      </dgm:t>
    </dgm:pt>
    <dgm:pt modelId="{37E106E4-ADD2-4B05-97E0-BDB83D0FF6E9}" type="pres">
      <dgm:prSet presAssocID="{2F2CCD62-0979-4C45-99E3-A0C41D780CB3}" presName="circleB" presStyleLbl="node1" presStyleIdx="9" presStyleCnt="12"/>
      <dgm:spPr>
        <a:solidFill>
          <a:srgbClr val="8F322B"/>
        </a:solidFill>
      </dgm:spPr>
    </dgm:pt>
    <dgm:pt modelId="{63338FA1-68E2-4753-B93E-032D05C0742B}" type="pres">
      <dgm:prSet presAssocID="{2F2CCD62-0979-4C45-99E3-A0C41D780CB3}" presName="spaceB" presStyleCnt="0"/>
      <dgm:spPr/>
    </dgm:pt>
    <dgm:pt modelId="{BFCF1D52-4FC9-4BCE-B20E-17EAD40C0694}" type="pres">
      <dgm:prSet presAssocID="{C5895BC1-4F60-4F2F-9526-DEEB9E363FB3}" presName="space" presStyleCnt="0"/>
      <dgm:spPr/>
    </dgm:pt>
    <dgm:pt modelId="{F6DFF23F-39E0-4824-A77C-CB9AFFA56B96}" type="pres">
      <dgm:prSet presAssocID="{3B480B6D-46F2-401C-A766-82FDC48CA53A}" presName="compositeA" presStyleCnt="0"/>
      <dgm:spPr/>
    </dgm:pt>
    <dgm:pt modelId="{BCFBDA14-62EF-4A05-B6A2-9D0A32FA533F}" type="pres">
      <dgm:prSet presAssocID="{3B480B6D-46F2-401C-A766-82FDC48CA53A}" presName="textA" presStyleLbl="revTx" presStyleIdx="10" presStyleCnt="12">
        <dgm:presLayoutVars>
          <dgm:bulletEnabled val="1"/>
        </dgm:presLayoutVars>
      </dgm:prSet>
      <dgm:spPr/>
      <dgm:t>
        <a:bodyPr/>
        <a:lstStyle/>
        <a:p>
          <a:endParaRPr lang="en-US"/>
        </a:p>
      </dgm:t>
    </dgm:pt>
    <dgm:pt modelId="{395A36E7-9B5F-44D3-B356-5D2FC2217E7B}" type="pres">
      <dgm:prSet presAssocID="{3B480B6D-46F2-401C-A766-82FDC48CA53A}" presName="circleA" presStyleLbl="node1" presStyleIdx="10" presStyleCnt="12"/>
      <dgm:spPr>
        <a:solidFill>
          <a:srgbClr val="8F322B"/>
        </a:solidFill>
      </dgm:spPr>
    </dgm:pt>
    <dgm:pt modelId="{11D06458-5941-458C-95A8-B38AAE5D359D}" type="pres">
      <dgm:prSet presAssocID="{3B480B6D-46F2-401C-A766-82FDC48CA53A}" presName="spaceA" presStyleCnt="0"/>
      <dgm:spPr/>
    </dgm:pt>
    <dgm:pt modelId="{9492365D-2832-4BDF-B978-E5175DAEF3A3}" type="pres">
      <dgm:prSet presAssocID="{671A2010-E6B5-4F27-B380-BDBFD6CB9136}" presName="space" presStyleCnt="0"/>
      <dgm:spPr/>
    </dgm:pt>
    <dgm:pt modelId="{77A6BE0D-14DD-4419-B6DE-8CB6F79FDDE3}" type="pres">
      <dgm:prSet presAssocID="{B8886713-5935-4CE6-8755-A0C59BAE676E}" presName="compositeB" presStyleCnt="0"/>
      <dgm:spPr/>
    </dgm:pt>
    <dgm:pt modelId="{C0E83B61-C451-4C63-B348-1B677C55C874}" type="pres">
      <dgm:prSet presAssocID="{B8886713-5935-4CE6-8755-A0C59BAE676E}" presName="textB" presStyleLbl="revTx" presStyleIdx="11" presStyleCnt="12">
        <dgm:presLayoutVars>
          <dgm:bulletEnabled val="1"/>
        </dgm:presLayoutVars>
      </dgm:prSet>
      <dgm:spPr/>
      <dgm:t>
        <a:bodyPr/>
        <a:lstStyle/>
        <a:p>
          <a:endParaRPr lang="en-IN"/>
        </a:p>
      </dgm:t>
    </dgm:pt>
    <dgm:pt modelId="{927C9BBA-A945-4C7F-90B2-D5F0CD1D7FE4}" type="pres">
      <dgm:prSet presAssocID="{B8886713-5935-4CE6-8755-A0C59BAE676E}" presName="circleB" presStyleLbl="node1" presStyleIdx="11" presStyleCnt="12"/>
      <dgm:spPr>
        <a:solidFill>
          <a:srgbClr val="8F322B"/>
        </a:solidFill>
      </dgm:spPr>
    </dgm:pt>
    <dgm:pt modelId="{0F847FB9-328D-42A4-A472-412397C00E88}" type="pres">
      <dgm:prSet presAssocID="{B8886713-5935-4CE6-8755-A0C59BAE676E}" presName="spaceB" presStyleCnt="0"/>
      <dgm:spPr/>
    </dgm:pt>
  </dgm:ptLst>
  <dgm:cxnLst>
    <dgm:cxn modelId="{192576AE-97D2-457C-9BCF-EF59BCDD057F}" type="presOf" srcId="{9C70A72E-CDF3-467E-A4ED-64E466476B38}" destId="{B528D930-3B62-4369-9BD6-EFEE6A31539D}" srcOrd="0" destOrd="0" presId="urn:microsoft.com/office/officeart/2005/8/layout/hProcess11"/>
    <dgm:cxn modelId="{DE6667E5-F12C-4F89-8AAF-2A154E1A7867}" srcId="{9839A310-F5D2-4382-9F5D-790E1718FFE7}" destId="{4847F3AB-068E-41EC-AAF8-4D059894516D}" srcOrd="8" destOrd="0" parTransId="{A173A4E6-5DC2-4C37-BEDA-86C2B7783EF0}" sibTransId="{CF8D9DC1-DC58-4A9C-B010-5E04A822FCC5}"/>
    <dgm:cxn modelId="{CFDE39B3-DBE3-4DFF-B13B-6609C89D795C}" srcId="{9839A310-F5D2-4382-9F5D-790E1718FFE7}" destId="{2F2CCD62-0979-4C45-99E3-A0C41D780CB3}" srcOrd="9" destOrd="0" parTransId="{CB122E76-02EB-4739-AB8D-103C9241F860}" sibTransId="{C5895BC1-4F60-4F2F-9526-DEEB9E363FB3}"/>
    <dgm:cxn modelId="{7529B23A-4A1D-45BE-A84C-70213D694AEE}" type="presOf" srcId="{DDA05B2B-90CB-4CA4-A075-2C31BA9AC731}" destId="{FB354ED1-10DD-4D83-9318-29968552E4F0}" srcOrd="0" destOrd="0" presId="urn:microsoft.com/office/officeart/2005/8/layout/hProcess11"/>
    <dgm:cxn modelId="{34FA6FBF-16A5-49CF-88BC-A5A2087F6B4F}" srcId="{9839A310-F5D2-4382-9F5D-790E1718FFE7}" destId="{B8886713-5935-4CE6-8755-A0C59BAE676E}" srcOrd="11" destOrd="0" parTransId="{328AEEC3-4677-4703-949F-8A1C6716F27D}" sibTransId="{CEC7FB56-73E1-40ED-83FE-21AD7C48131F}"/>
    <dgm:cxn modelId="{CE0E1D4D-5800-47D3-80D1-891C6409873E}" srcId="{9839A310-F5D2-4382-9F5D-790E1718FFE7}" destId="{3B480B6D-46F2-401C-A766-82FDC48CA53A}" srcOrd="10" destOrd="0" parTransId="{492CB920-C1C6-4EAE-9EC3-1D348F283F2B}" sibTransId="{671A2010-E6B5-4F27-B380-BDBFD6CB9136}"/>
    <dgm:cxn modelId="{95E4890B-ADD9-4D51-BDEB-99A959CCEEA9}" type="presOf" srcId="{AC8281EF-EAB3-4B5F-9C3B-42285AC72CD3}" destId="{7BA3197E-E289-4D2F-A581-E3A59B388048}" srcOrd="0" destOrd="0" presId="urn:microsoft.com/office/officeart/2005/8/layout/hProcess11"/>
    <dgm:cxn modelId="{336C9EFE-D515-4BB1-ADAF-4CD43FCB3971}" srcId="{9839A310-F5D2-4382-9F5D-790E1718FFE7}" destId="{AFFB86AC-8AAB-4F62-907F-270D74B1EF89}" srcOrd="1" destOrd="0" parTransId="{92223815-CC8E-4A27-B55C-0A003604A67A}" sibTransId="{8F682CB1-96B5-405B-A718-4ECA5171AA15}"/>
    <dgm:cxn modelId="{44C837D7-3EB9-4620-8360-2C885410772A}" type="presOf" srcId="{4847F3AB-068E-41EC-AAF8-4D059894516D}" destId="{9C2CA87F-2A9C-4EAE-87BB-BC5FCFB9D15E}" srcOrd="0" destOrd="0" presId="urn:microsoft.com/office/officeart/2005/8/layout/hProcess11"/>
    <dgm:cxn modelId="{733D7AEE-5862-4767-80D8-E1BDCE37AAE1}" type="presOf" srcId="{1E168AE3-712F-4CA1-ABC6-ED923B4C46A0}" destId="{506C15A6-050A-4DB4-87C1-D082817CE51E}" srcOrd="0" destOrd="0" presId="urn:microsoft.com/office/officeart/2005/8/layout/hProcess11"/>
    <dgm:cxn modelId="{809F4BD4-8DFA-4954-A865-BD764E786CB2}" type="presOf" srcId="{2F2CCD62-0979-4C45-99E3-A0C41D780CB3}" destId="{E12D8D40-76F8-448F-A74E-729B70CD168C}" srcOrd="0" destOrd="0" presId="urn:microsoft.com/office/officeart/2005/8/layout/hProcess11"/>
    <dgm:cxn modelId="{00D0B87C-0B1E-466A-9FFE-2A23AE2C8E33}" srcId="{9839A310-F5D2-4382-9F5D-790E1718FFE7}" destId="{447B1491-0C80-4A17-8CF8-941EA4EFEFB8}" srcOrd="6" destOrd="0" parTransId="{769BB3A4-9C86-406D-9B68-D69297A5E9A6}" sibTransId="{71F82925-4654-4F43-B851-9C47CD73384D}"/>
    <dgm:cxn modelId="{DB22A06C-73F6-4F1B-B23B-9912E42BFB90}" type="presOf" srcId="{B8886713-5935-4CE6-8755-A0C59BAE676E}" destId="{C0E83B61-C451-4C63-B348-1B677C55C874}" srcOrd="0" destOrd="0" presId="urn:microsoft.com/office/officeart/2005/8/layout/hProcess11"/>
    <dgm:cxn modelId="{172808A0-0498-4B74-AD02-9BADA13C416A}" type="presOf" srcId="{3B480B6D-46F2-401C-A766-82FDC48CA53A}" destId="{BCFBDA14-62EF-4A05-B6A2-9D0A32FA533F}" srcOrd="0" destOrd="0" presId="urn:microsoft.com/office/officeart/2005/8/layout/hProcess11"/>
    <dgm:cxn modelId="{368DC789-42F1-4FB8-8F39-31B87BF30AE4}" type="presOf" srcId="{9839A310-F5D2-4382-9F5D-790E1718FFE7}" destId="{62664841-50D4-4FA4-AD6A-1B5E3FCF3162}" srcOrd="0" destOrd="0" presId="urn:microsoft.com/office/officeart/2005/8/layout/hProcess11"/>
    <dgm:cxn modelId="{0D2B6F40-2779-49A5-8959-E21AE533A543}" srcId="{9839A310-F5D2-4382-9F5D-790E1718FFE7}" destId="{1E168AE3-712F-4CA1-ABC6-ED923B4C46A0}" srcOrd="3" destOrd="0" parTransId="{90130520-D6DF-4203-A18F-1056B8491CDA}" sibTransId="{1EB4192B-D101-4BC2-B227-5351408DD961}"/>
    <dgm:cxn modelId="{20B18385-8A3A-45A3-889C-2F13BB153053}" type="presOf" srcId="{447B1491-0C80-4A17-8CF8-941EA4EFEFB8}" destId="{FA5BF464-1FC3-429A-BA74-4D40F706882F}" srcOrd="0" destOrd="0" presId="urn:microsoft.com/office/officeart/2005/8/layout/hProcess11"/>
    <dgm:cxn modelId="{A36E5DF0-3C09-4253-A06D-E79126F8943A}" srcId="{9839A310-F5D2-4382-9F5D-790E1718FFE7}" destId="{078657F4-1E9D-48D3-B838-D07D689D3CE6}" srcOrd="0" destOrd="0" parTransId="{8A108F66-3368-427D-ABF9-936E2D464A25}" sibTransId="{A3C87F04-9E32-4A8D-B3DE-3DF2E5F613FE}"/>
    <dgm:cxn modelId="{84643454-86FD-4597-905A-0A5C694B7563}" srcId="{9839A310-F5D2-4382-9F5D-790E1718FFE7}" destId="{DDA05B2B-90CB-4CA4-A075-2C31BA9AC731}" srcOrd="2" destOrd="0" parTransId="{F4058787-46AD-4203-BA44-A64563207681}" sibTransId="{B8620376-9C42-449B-B9D4-B119DCC2C845}"/>
    <dgm:cxn modelId="{FD6063BB-F926-457F-B7AB-9CF1D968E7E0}" srcId="{9839A310-F5D2-4382-9F5D-790E1718FFE7}" destId="{AC8281EF-EAB3-4B5F-9C3B-42285AC72CD3}" srcOrd="5" destOrd="0" parTransId="{E6A02AAB-AF72-4E29-82DA-3BFBAEC0FE6F}" sibTransId="{603454F3-8B22-49FA-AD05-3E9753ED1352}"/>
    <dgm:cxn modelId="{5CB5CCD2-4488-44B4-BA05-910399EF2A74}" srcId="{9839A310-F5D2-4382-9F5D-790E1718FFE7}" destId="{4592417D-5733-492D-AB07-D24423000A4A}" srcOrd="7" destOrd="0" parTransId="{AD5C6986-672E-4EE2-BB64-6D74F887DB9E}" sibTransId="{DBD2BAC3-0F67-49A7-9B13-6EB22F92C41C}"/>
    <dgm:cxn modelId="{0898EA4F-352A-431D-A335-B1498466FDEF}" type="presOf" srcId="{4592417D-5733-492D-AB07-D24423000A4A}" destId="{8261F1E0-7974-4D4A-B583-618A7A94D8CC}" srcOrd="0" destOrd="0" presId="urn:microsoft.com/office/officeart/2005/8/layout/hProcess11"/>
    <dgm:cxn modelId="{1E0FDB1A-AC2D-43AA-9889-F446EBFCAACC}" type="presOf" srcId="{078657F4-1E9D-48D3-B838-D07D689D3CE6}" destId="{FF962B78-C44A-4946-81A0-B1AA3135E9F3}" srcOrd="0" destOrd="0" presId="urn:microsoft.com/office/officeart/2005/8/layout/hProcess11"/>
    <dgm:cxn modelId="{7A0CFC78-BC05-4AA0-96A0-BF25E0AF43CF}" srcId="{9839A310-F5D2-4382-9F5D-790E1718FFE7}" destId="{9C70A72E-CDF3-467E-A4ED-64E466476B38}" srcOrd="4" destOrd="0" parTransId="{67553DD0-048D-4097-8B0C-A8ABB4AE183E}" sibTransId="{C6A0450C-3986-4BE3-B1A7-C6A8213A76E2}"/>
    <dgm:cxn modelId="{0D7D1467-6C01-4C45-B5A8-A926B54B9AC6}" type="presOf" srcId="{AFFB86AC-8AAB-4F62-907F-270D74B1EF89}" destId="{6C1D0F0A-3E67-4177-B1B8-08663B1083B2}" srcOrd="0" destOrd="0" presId="urn:microsoft.com/office/officeart/2005/8/layout/hProcess11"/>
    <dgm:cxn modelId="{C26ACB31-C903-4177-BBA1-F29C65EE165E}" type="presParOf" srcId="{62664841-50D4-4FA4-AD6A-1B5E3FCF3162}" destId="{4FECED0C-2F04-41B0-8528-00F0FAA0ECD2}" srcOrd="0" destOrd="0" presId="urn:microsoft.com/office/officeart/2005/8/layout/hProcess11"/>
    <dgm:cxn modelId="{83E8283F-766D-40F5-954A-A04A13918BEA}" type="presParOf" srcId="{62664841-50D4-4FA4-AD6A-1B5E3FCF3162}" destId="{0F82A007-86F0-4575-BC02-764D67809461}" srcOrd="1" destOrd="0" presId="urn:microsoft.com/office/officeart/2005/8/layout/hProcess11"/>
    <dgm:cxn modelId="{39D267AE-877A-492F-B420-AEA67E2C21E9}" type="presParOf" srcId="{0F82A007-86F0-4575-BC02-764D67809461}" destId="{DCA5B556-51EB-4BEA-B41F-980ABACA08D9}" srcOrd="0" destOrd="0" presId="urn:microsoft.com/office/officeart/2005/8/layout/hProcess11"/>
    <dgm:cxn modelId="{592134C4-2D28-4707-B94F-2100130EA21A}" type="presParOf" srcId="{DCA5B556-51EB-4BEA-B41F-980ABACA08D9}" destId="{FF962B78-C44A-4946-81A0-B1AA3135E9F3}" srcOrd="0" destOrd="0" presId="urn:microsoft.com/office/officeart/2005/8/layout/hProcess11"/>
    <dgm:cxn modelId="{CFB60C71-3D0B-4134-9681-592161EA918B}" type="presParOf" srcId="{DCA5B556-51EB-4BEA-B41F-980ABACA08D9}" destId="{52F5F131-F2AE-42A1-A65C-D01CBF0397AA}" srcOrd="1" destOrd="0" presId="urn:microsoft.com/office/officeart/2005/8/layout/hProcess11"/>
    <dgm:cxn modelId="{040D9D33-5C00-403E-877C-146C9930387B}" type="presParOf" srcId="{DCA5B556-51EB-4BEA-B41F-980ABACA08D9}" destId="{0BE30ED6-06D5-4609-BAB6-142888CB5E05}" srcOrd="2" destOrd="0" presId="urn:microsoft.com/office/officeart/2005/8/layout/hProcess11"/>
    <dgm:cxn modelId="{60CCAC83-3A79-4672-AE82-72710222B769}" type="presParOf" srcId="{0F82A007-86F0-4575-BC02-764D67809461}" destId="{C01D28B7-61CA-4158-9BA3-3DD3EA11EA0E}" srcOrd="1" destOrd="0" presId="urn:microsoft.com/office/officeart/2005/8/layout/hProcess11"/>
    <dgm:cxn modelId="{E9891692-EAB1-4D34-872F-95453E130A01}" type="presParOf" srcId="{0F82A007-86F0-4575-BC02-764D67809461}" destId="{6C293243-569B-4F1B-8BE9-CF2055914DE8}" srcOrd="2" destOrd="0" presId="urn:microsoft.com/office/officeart/2005/8/layout/hProcess11"/>
    <dgm:cxn modelId="{C0237ED9-82DD-449D-8E6A-AD786E385C8D}" type="presParOf" srcId="{6C293243-569B-4F1B-8BE9-CF2055914DE8}" destId="{6C1D0F0A-3E67-4177-B1B8-08663B1083B2}" srcOrd="0" destOrd="0" presId="urn:microsoft.com/office/officeart/2005/8/layout/hProcess11"/>
    <dgm:cxn modelId="{1E1DDC4F-9CA3-4952-9EE1-DF682D8F6A19}" type="presParOf" srcId="{6C293243-569B-4F1B-8BE9-CF2055914DE8}" destId="{27909279-5E65-4B94-96AC-F8CDD2DF880B}" srcOrd="1" destOrd="0" presId="urn:microsoft.com/office/officeart/2005/8/layout/hProcess11"/>
    <dgm:cxn modelId="{45987548-2EB6-4D24-8AF7-328AF4F662BA}" type="presParOf" srcId="{6C293243-569B-4F1B-8BE9-CF2055914DE8}" destId="{1F277D90-49A0-4A37-B3EC-6CA50BBF6984}" srcOrd="2" destOrd="0" presId="urn:microsoft.com/office/officeart/2005/8/layout/hProcess11"/>
    <dgm:cxn modelId="{5A80B363-7692-4C82-8D10-4D96B165EC55}" type="presParOf" srcId="{0F82A007-86F0-4575-BC02-764D67809461}" destId="{94811B08-4979-4E7A-9BDC-F87A68E16280}" srcOrd="3" destOrd="0" presId="urn:microsoft.com/office/officeart/2005/8/layout/hProcess11"/>
    <dgm:cxn modelId="{6C590F49-4627-419D-9A22-ABEA2C3B0F05}" type="presParOf" srcId="{0F82A007-86F0-4575-BC02-764D67809461}" destId="{942F665F-625E-480F-A033-717F1D8B2ECF}" srcOrd="4" destOrd="0" presId="urn:microsoft.com/office/officeart/2005/8/layout/hProcess11"/>
    <dgm:cxn modelId="{EA166E47-B29B-4EB7-9CFC-E5A4FEB6AE7B}" type="presParOf" srcId="{942F665F-625E-480F-A033-717F1D8B2ECF}" destId="{FB354ED1-10DD-4D83-9318-29968552E4F0}" srcOrd="0" destOrd="0" presId="urn:microsoft.com/office/officeart/2005/8/layout/hProcess11"/>
    <dgm:cxn modelId="{0B5A587B-1FBD-476B-A73E-DD69B5B935FA}" type="presParOf" srcId="{942F665F-625E-480F-A033-717F1D8B2ECF}" destId="{326D5622-1C47-463F-9393-9EA364257CEC}" srcOrd="1" destOrd="0" presId="urn:microsoft.com/office/officeart/2005/8/layout/hProcess11"/>
    <dgm:cxn modelId="{13C4976F-2D17-45F4-992B-3D5BD805F678}" type="presParOf" srcId="{942F665F-625E-480F-A033-717F1D8B2ECF}" destId="{1CD40519-94B8-4542-A170-1E387B9653A4}" srcOrd="2" destOrd="0" presId="urn:microsoft.com/office/officeart/2005/8/layout/hProcess11"/>
    <dgm:cxn modelId="{FE0CD40F-D1B5-4A32-AA37-25F44C770550}" type="presParOf" srcId="{0F82A007-86F0-4575-BC02-764D67809461}" destId="{E167A3E3-87BE-487D-8590-87A305C562C0}" srcOrd="5" destOrd="0" presId="urn:microsoft.com/office/officeart/2005/8/layout/hProcess11"/>
    <dgm:cxn modelId="{8D281D1E-CFA0-4714-921F-C747FC147038}" type="presParOf" srcId="{0F82A007-86F0-4575-BC02-764D67809461}" destId="{3712C25C-AC96-44EE-B953-FEA5C9E7A127}" srcOrd="6" destOrd="0" presId="urn:microsoft.com/office/officeart/2005/8/layout/hProcess11"/>
    <dgm:cxn modelId="{1452B0CC-EC3C-464B-B9B3-5BB3A40A4639}" type="presParOf" srcId="{3712C25C-AC96-44EE-B953-FEA5C9E7A127}" destId="{506C15A6-050A-4DB4-87C1-D082817CE51E}" srcOrd="0" destOrd="0" presId="urn:microsoft.com/office/officeart/2005/8/layout/hProcess11"/>
    <dgm:cxn modelId="{1DC595D7-4E3B-4DCC-9543-35AC86EF4E5A}" type="presParOf" srcId="{3712C25C-AC96-44EE-B953-FEA5C9E7A127}" destId="{55959BF2-1DC2-4C27-AE8A-59C0FE701EE5}" srcOrd="1" destOrd="0" presId="urn:microsoft.com/office/officeart/2005/8/layout/hProcess11"/>
    <dgm:cxn modelId="{D11A6F40-9B05-41AD-8E6D-FC55BDC46F34}" type="presParOf" srcId="{3712C25C-AC96-44EE-B953-FEA5C9E7A127}" destId="{DB414CFC-DB26-4CB8-97E6-6B47D891237B}" srcOrd="2" destOrd="0" presId="urn:microsoft.com/office/officeart/2005/8/layout/hProcess11"/>
    <dgm:cxn modelId="{526E5A4C-4B39-4B5F-9739-E4B616E8B32F}" type="presParOf" srcId="{0F82A007-86F0-4575-BC02-764D67809461}" destId="{7E503B50-3FA3-483F-9A64-5D83671B0910}" srcOrd="7" destOrd="0" presId="urn:microsoft.com/office/officeart/2005/8/layout/hProcess11"/>
    <dgm:cxn modelId="{C9B715B4-5488-4528-84E2-7A2FBCB2F88F}" type="presParOf" srcId="{0F82A007-86F0-4575-BC02-764D67809461}" destId="{B909B533-364B-4890-B6D4-BF50E6755721}" srcOrd="8" destOrd="0" presId="urn:microsoft.com/office/officeart/2005/8/layout/hProcess11"/>
    <dgm:cxn modelId="{6BB555CA-B814-45DD-B57F-EF95ABE35E30}" type="presParOf" srcId="{B909B533-364B-4890-B6D4-BF50E6755721}" destId="{B528D930-3B62-4369-9BD6-EFEE6A31539D}" srcOrd="0" destOrd="0" presId="urn:microsoft.com/office/officeart/2005/8/layout/hProcess11"/>
    <dgm:cxn modelId="{1E6170B3-52D2-43DD-94D9-A5F57B2EE432}" type="presParOf" srcId="{B909B533-364B-4890-B6D4-BF50E6755721}" destId="{887B3A7D-FD9D-4096-810A-15BFA07C4699}" srcOrd="1" destOrd="0" presId="urn:microsoft.com/office/officeart/2005/8/layout/hProcess11"/>
    <dgm:cxn modelId="{57EF4571-A3EF-47F2-B938-E6D681FC6219}" type="presParOf" srcId="{B909B533-364B-4890-B6D4-BF50E6755721}" destId="{F5BA8E86-F712-47C5-AAD6-D0469DCDDC10}" srcOrd="2" destOrd="0" presId="urn:microsoft.com/office/officeart/2005/8/layout/hProcess11"/>
    <dgm:cxn modelId="{019E94D9-4600-4FD0-B0FC-580A8F792D0B}" type="presParOf" srcId="{0F82A007-86F0-4575-BC02-764D67809461}" destId="{87CB6C5A-2139-45F6-AECE-BDA07122CD05}" srcOrd="9" destOrd="0" presId="urn:microsoft.com/office/officeart/2005/8/layout/hProcess11"/>
    <dgm:cxn modelId="{5F3AA4C7-51B5-4E86-8FE1-8751E3F4C976}" type="presParOf" srcId="{0F82A007-86F0-4575-BC02-764D67809461}" destId="{357FBB85-47DA-48A2-9B5F-50BD7CEA8965}" srcOrd="10" destOrd="0" presId="urn:microsoft.com/office/officeart/2005/8/layout/hProcess11"/>
    <dgm:cxn modelId="{AAD00128-33B5-4207-91E7-CDD2AF390D67}" type="presParOf" srcId="{357FBB85-47DA-48A2-9B5F-50BD7CEA8965}" destId="{7BA3197E-E289-4D2F-A581-E3A59B388048}" srcOrd="0" destOrd="0" presId="urn:microsoft.com/office/officeart/2005/8/layout/hProcess11"/>
    <dgm:cxn modelId="{40815D9E-29D1-43BA-B524-D39FE2A2BE9D}" type="presParOf" srcId="{357FBB85-47DA-48A2-9B5F-50BD7CEA8965}" destId="{2EBF0D2E-0E67-45E2-A129-E65B6BE378E1}" srcOrd="1" destOrd="0" presId="urn:microsoft.com/office/officeart/2005/8/layout/hProcess11"/>
    <dgm:cxn modelId="{1CE00D2C-6E75-4BE2-BDCC-31BDFAA006E1}" type="presParOf" srcId="{357FBB85-47DA-48A2-9B5F-50BD7CEA8965}" destId="{B248DA8D-92EA-4FCE-A68C-7139B387E0ED}" srcOrd="2" destOrd="0" presId="urn:microsoft.com/office/officeart/2005/8/layout/hProcess11"/>
    <dgm:cxn modelId="{DB8DBF3A-02E8-49D8-8C27-A47477E8D980}" type="presParOf" srcId="{0F82A007-86F0-4575-BC02-764D67809461}" destId="{20404A99-931F-4D55-81D4-1A245B05368F}" srcOrd="11" destOrd="0" presId="urn:microsoft.com/office/officeart/2005/8/layout/hProcess11"/>
    <dgm:cxn modelId="{46C5DEBA-EDBE-4721-BB08-34F790AC4615}" type="presParOf" srcId="{0F82A007-86F0-4575-BC02-764D67809461}" destId="{CF1EFEB0-EFCB-48C2-8FFC-0B14A8F1BDAA}" srcOrd="12" destOrd="0" presId="urn:microsoft.com/office/officeart/2005/8/layout/hProcess11"/>
    <dgm:cxn modelId="{8A9756FA-29DD-484C-809F-DE1F318D8577}" type="presParOf" srcId="{CF1EFEB0-EFCB-48C2-8FFC-0B14A8F1BDAA}" destId="{FA5BF464-1FC3-429A-BA74-4D40F706882F}" srcOrd="0" destOrd="0" presId="urn:microsoft.com/office/officeart/2005/8/layout/hProcess11"/>
    <dgm:cxn modelId="{D31EA951-2707-44E6-9E37-DAE49DB6C872}" type="presParOf" srcId="{CF1EFEB0-EFCB-48C2-8FFC-0B14A8F1BDAA}" destId="{76304D4A-62DC-4FC6-9613-E68BFF22A421}" srcOrd="1" destOrd="0" presId="urn:microsoft.com/office/officeart/2005/8/layout/hProcess11"/>
    <dgm:cxn modelId="{85E72B60-F825-4579-B2D8-D2CEE710F64E}" type="presParOf" srcId="{CF1EFEB0-EFCB-48C2-8FFC-0B14A8F1BDAA}" destId="{A538F76F-3C74-47B5-B5A3-ABCC8A268C00}" srcOrd="2" destOrd="0" presId="urn:microsoft.com/office/officeart/2005/8/layout/hProcess11"/>
    <dgm:cxn modelId="{9926661C-AB17-41F9-9AAF-98097A5A4005}" type="presParOf" srcId="{0F82A007-86F0-4575-BC02-764D67809461}" destId="{34B69819-6E6E-49D7-B40D-FF4150220768}" srcOrd="13" destOrd="0" presId="urn:microsoft.com/office/officeart/2005/8/layout/hProcess11"/>
    <dgm:cxn modelId="{C4BFFC63-28B6-46CC-83A7-B703AF9BF7BE}" type="presParOf" srcId="{0F82A007-86F0-4575-BC02-764D67809461}" destId="{FEA9C7C1-DB2A-49F2-AADC-CAE82A28707B}" srcOrd="14" destOrd="0" presId="urn:microsoft.com/office/officeart/2005/8/layout/hProcess11"/>
    <dgm:cxn modelId="{CBF4335D-E2A6-42B5-B09D-917311FCC1EA}" type="presParOf" srcId="{FEA9C7C1-DB2A-49F2-AADC-CAE82A28707B}" destId="{8261F1E0-7974-4D4A-B583-618A7A94D8CC}" srcOrd="0" destOrd="0" presId="urn:microsoft.com/office/officeart/2005/8/layout/hProcess11"/>
    <dgm:cxn modelId="{6EEFBDBF-F68E-404D-AF33-D15D53F1F456}" type="presParOf" srcId="{FEA9C7C1-DB2A-49F2-AADC-CAE82A28707B}" destId="{F3AC53F2-0B7A-48B5-8E0A-0D94F5226B90}" srcOrd="1" destOrd="0" presId="urn:microsoft.com/office/officeart/2005/8/layout/hProcess11"/>
    <dgm:cxn modelId="{0D868447-1E09-42F5-A7DF-63E838FEC920}" type="presParOf" srcId="{FEA9C7C1-DB2A-49F2-AADC-CAE82A28707B}" destId="{99513F93-BC51-46EE-A69C-0EE314CF033E}" srcOrd="2" destOrd="0" presId="urn:microsoft.com/office/officeart/2005/8/layout/hProcess11"/>
    <dgm:cxn modelId="{5FEAC50F-189C-48AD-BBA7-AA30541B4EDE}" type="presParOf" srcId="{0F82A007-86F0-4575-BC02-764D67809461}" destId="{4C7D756D-F5E0-4F8A-88B9-FFACC8461660}" srcOrd="15" destOrd="0" presId="urn:microsoft.com/office/officeart/2005/8/layout/hProcess11"/>
    <dgm:cxn modelId="{E2D9AE8C-3CEC-473B-B702-9E64F558C292}" type="presParOf" srcId="{0F82A007-86F0-4575-BC02-764D67809461}" destId="{950C3525-F201-4D1A-8601-3F56A10F1C3F}" srcOrd="16" destOrd="0" presId="urn:microsoft.com/office/officeart/2005/8/layout/hProcess11"/>
    <dgm:cxn modelId="{23E8FCD5-0061-46B0-9428-213A0C3540F1}" type="presParOf" srcId="{950C3525-F201-4D1A-8601-3F56A10F1C3F}" destId="{9C2CA87F-2A9C-4EAE-87BB-BC5FCFB9D15E}" srcOrd="0" destOrd="0" presId="urn:microsoft.com/office/officeart/2005/8/layout/hProcess11"/>
    <dgm:cxn modelId="{031EF67F-0BA2-4A1B-9D65-B8095793E8F9}" type="presParOf" srcId="{950C3525-F201-4D1A-8601-3F56A10F1C3F}" destId="{A7AC1606-9196-45E0-9DF0-CB0C95C25A17}" srcOrd="1" destOrd="0" presId="urn:microsoft.com/office/officeart/2005/8/layout/hProcess11"/>
    <dgm:cxn modelId="{41774FB0-E2B0-440A-A50F-EDC667D4D9EA}" type="presParOf" srcId="{950C3525-F201-4D1A-8601-3F56A10F1C3F}" destId="{4D0168C3-7D56-4A8E-B524-F1A9CE61BB84}" srcOrd="2" destOrd="0" presId="urn:microsoft.com/office/officeart/2005/8/layout/hProcess11"/>
    <dgm:cxn modelId="{FE00BFB2-AABC-4EE9-BE8C-F9500686382F}" type="presParOf" srcId="{0F82A007-86F0-4575-BC02-764D67809461}" destId="{D58BF12E-5285-4CD9-9358-355F76043DA4}" srcOrd="17" destOrd="0" presId="urn:microsoft.com/office/officeart/2005/8/layout/hProcess11"/>
    <dgm:cxn modelId="{C3D3834C-7670-4986-B42D-B3A18AACB730}" type="presParOf" srcId="{0F82A007-86F0-4575-BC02-764D67809461}" destId="{2E8DCE7D-DFF2-4BDA-9151-86ED3767C9A6}" srcOrd="18" destOrd="0" presId="urn:microsoft.com/office/officeart/2005/8/layout/hProcess11"/>
    <dgm:cxn modelId="{49092613-9565-478A-A4C1-17A2E163D799}" type="presParOf" srcId="{2E8DCE7D-DFF2-4BDA-9151-86ED3767C9A6}" destId="{E12D8D40-76F8-448F-A74E-729B70CD168C}" srcOrd="0" destOrd="0" presId="urn:microsoft.com/office/officeart/2005/8/layout/hProcess11"/>
    <dgm:cxn modelId="{6D641EC8-400C-4ACB-813E-F227E84E1FFC}" type="presParOf" srcId="{2E8DCE7D-DFF2-4BDA-9151-86ED3767C9A6}" destId="{37E106E4-ADD2-4B05-97E0-BDB83D0FF6E9}" srcOrd="1" destOrd="0" presId="urn:microsoft.com/office/officeart/2005/8/layout/hProcess11"/>
    <dgm:cxn modelId="{20C32A2A-0E62-4569-8B4C-980C672C4B01}" type="presParOf" srcId="{2E8DCE7D-DFF2-4BDA-9151-86ED3767C9A6}" destId="{63338FA1-68E2-4753-B93E-032D05C0742B}" srcOrd="2" destOrd="0" presId="urn:microsoft.com/office/officeart/2005/8/layout/hProcess11"/>
    <dgm:cxn modelId="{345925E8-B37E-4C24-816F-F4743FCE83B8}" type="presParOf" srcId="{0F82A007-86F0-4575-BC02-764D67809461}" destId="{BFCF1D52-4FC9-4BCE-B20E-17EAD40C0694}" srcOrd="19" destOrd="0" presId="urn:microsoft.com/office/officeart/2005/8/layout/hProcess11"/>
    <dgm:cxn modelId="{3F653255-743A-45CD-AC75-F3733049397C}" type="presParOf" srcId="{0F82A007-86F0-4575-BC02-764D67809461}" destId="{F6DFF23F-39E0-4824-A77C-CB9AFFA56B96}" srcOrd="20" destOrd="0" presId="urn:microsoft.com/office/officeart/2005/8/layout/hProcess11"/>
    <dgm:cxn modelId="{57B4A691-564D-494E-AB17-6AFC4DF6A116}" type="presParOf" srcId="{F6DFF23F-39E0-4824-A77C-CB9AFFA56B96}" destId="{BCFBDA14-62EF-4A05-B6A2-9D0A32FA533F}" srcOrd="0" destOrd="0" presId="urn:microsoft.com/office/officeart/2005/8/layout/hProcess11"/>
    <dgm:cxn modelId="{59060495-E19C-4FF3-888A-44372CE5219F}" type="presParOf" srcId="{F6DFF23F-39E0-4824-A77C-CB9AFFA56B96}" destId="{395A36E7-9B5F-44D3-B356-5D2FC2217E7B}" srcOrd="1" destOrd="0" presId="urn:microsoft.com/office/officeart/2005/8/layout/hProcess11"/>
    <dgm:cxn modelId="{0B535CB4-0475-4022-8304-7453C9E03E37}" type="presParOf" srcId="{F6DFF23F-39E0-4824-A77C-CB9AFFA56B96}" destId="{11D06458-5941-458C-95A8-B38AAE5D359D}" srcOrd="2" destOrd="0" presId="urn:microsoft.com/office/officeart/2005/8/layout/hProcess11"/>
    <dgm:cxn modelId="{97065A08-DCD0-4B52-B330-EECE2FA82351}" type="presParOf" srcId="{0F82A007-86F0-4575-BC02-764D67809461}" destId="{9492365D-2832-4BDF-B978-E5175DAEF3A3}" srcOrd="21" destOrd="0" presId="urn:microsoft.com/office/officeart/2005/8/layout/hProcess11"/>
    <dgm:cxn modelId="{03C943B8-5C34-4E40-B5B5-516C8EC85396}" type="presParOf" srcId="{0F82A007-86F0-4575-BC02-764D67809461}" destId="{77A6BE0D-14DD-4419-B6DE-8CB6F79FDDE3}" srcOrd="22" destOrd="0" presId="urn:microsoft.com/office/officeart/2005/8/layout/hProcess11"/>
    <dgm:cxn modelId="{C99CEC15-1508-4AE8-A585-F2921248B13F}" type="presParOf" srcId="{77A6BE0D-14DD-4419-B6DE-8CB6F79FDDE3}" destId="{C0E83B61-C451-4C63-B348-1B677C55C874}" srcOrd="0" destOrd="0" presId="urn:microsoft.com/office/officeart/2005/8/layout/hProcess11"/>
    <dgm:cxn modelId="{125E9D87-DA6E-4C7D-A537-D74F8F0085A2}" type="presParOf" srcId="{77A6BE0D-14DD-4419-B6DE-8CB6F79FDDE3}" destId="{927C9BBA-A945-4C7F-90B2-D5F0CD1D7FE4}" srcOrd="1" destOrd="0" presId="urn:microsoft.com/office/officeart/2005/8/layout/hProcess11"/>
    <dgm:cxn modelId="{723321F9-0711-4E99-BB2C-B7E9755FB742}" type="presParOf" srcId="{77A6BE0D-14DD-4419-B6DE-8CB6F79FDDE3}" destId="{0F847FB9-328D-42A4-A472-412397C00E8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1D33B-5AEB-4F67-8885-292BB9C06FC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C20FEEC-0209-478A-920F-A8311C068A5E}">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After 2 months, in December</a:t>
          </a:r>
        </a:p>
        <a:p>
          <a:r>
            <a:rPr lang="en-US" sz="1200" dirty="0" smtClean="0">
              <a:solidFill>
                <a:schemeClr val="bg1"/>
              </a:solidFill>
              <a:latin typeface="Arial" panose="020B0604020202020204" pitchFamily="34" charset="0"/>
              <a:cs typeface="Arial" panose="020B0604020202020204" pitchFamily="34" charset="0"/>
            </a:rPr>
            <a:t>Spot Cost = 3000 + 1.5%*2 (Interest Cost) + 30 (maintenance cost)  =  Rs. 3120/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smtClean="0">
            <a:solidFill>
              <a:schemeClr val="bg1"/>
            </a:solidFill>
            <a:latin typeface="Arial" panose="020B0604020202020204" pitchFamily="34" charset="0"/>
            <a:cs typeface="Arial" panose="020B0604020202020204" pitchFamily="34" charset="0"/>
          </a:endParaRPr>
        </a:p>
      </dgm:t>
    </dgm:pt>
    <dgm:pt modelId="{53C71EFE-AB27-4093-8CC6-1A2CEF555E4C}" type="parTrans" cxnId="{5EDA2B72-244C-4EFF-AC3D-CABBE5742530}">
      <dgm:prSet/>
      <dgm:spPr/>
      <dgm:t>
        <a:bodyPr/>
        <a:lstStyle/>
        <a:p>
          <a:endParaRPr lang="en-US" sz="1400">
            <a:latin typeface="Arial" panose="020B0604020202020204" pitchFamily="34" charset="0"/>
            <a:cs typeface="Arial" panose="020B0604020202020204" pitchFamily="34" charset="0"/>
          </a:endParaRPr>
        </a:p>
      </dgm:t>
    </dgm:pt>
    <dgm:pt modelId="{38E40189-A720-4BCE-A491-BA3DFE56EF62}" type="sibTrans" cxnId="{5EDA2B72-244C-4EFF-AC3D-CABBE5742530}">
      <dgm:prSet custT="1">
        <dgm:style>
          <a:lnRef idx="0">
            <a:schemeClr val="accent2"/>
          </a:lnRef>
          <a:fillRef idx="3">
            <a:schemeClr val="accent2"/>
          </a:fillRef>
          <a:effectRef idx="3">
            <a:schemeClr val="accent2"/>
          </a:effectRef>
          <a:fontRef idx="minor">
            <a:schemeClr val="lt1"/>
          </a:fontRef>
        </dgm:style>
      </dgm:prSet>
      <dgm:spPr>
        <a:solidFill>
          <a:srgbClr val="BEBEBE"/>
        </a:solidFill>
        <a:ln/>
      </dgm:spPr>
      <dgm:t>
        <a:bodyPr/>
        <a:lstStyle/>
        <a:p>
          <a:endParaRPr lang="en-US" sz="1400" dirty="0">
            <a:latin typeface="Arial" panose="020B0604020202020204" pitchFamily="34" charset="0"/>
            <a:cs typeface="Arial" panose="020B0604020202020204" pitchFamily="34" charset="0"/>
          </a:endParaRPr>
        </a:p>
      </dgm:t>
    </dgm:pt>
    <dgm:pt modelId="{E85A999C-1672-4775-9299-6B03B5A92F88}">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On the day,</a:t>
          </a:r>
        </a:p>
        <a:p>
          <a:r>
            <a:rPr lang="en-US" sz="1200" dirty="0" smtClean="0">
              <a:solidFill>
                <a:schemeClr val="bg1"/>
              </a:solidFill>
              <a:latin typeface="Arial" panose="020B0604020202020204" pitchFamily="34" charset="0"/>
              <a:cs typeface="Arial" panose="020B0604020202020204" pitchFamily="34" charset="0"/>
            </a:rPr>
            <a:t>Spot price rises to  Rs.3100</a:t>
          </a:r>
        </a:p>
        <a:p>
          <a:r>
            <a:rPr lang="en-US" sz="1200" dirty="0" smtClean="0">
              <a:solidFill>
                <a:schemeClr val="bg1"/>
              </a:solidFill>
              <a:latin typeface="Arial" panose="020B0604020202020204" pitchFamily="34" charset="0"/>
              <a:cs typeface="Arial" panose="020B0604020202020204" pitchFamily="34" charset="0"/>
            </a:rPr>
            <a:t>Futures price rises to Rs.3200</a:t>
          </a:r>
          <a:endParaRPr lang="en-US" sz="1200" dirty="0">
            <a:solidFill>
              <a:schemeClr val="bg1"/>
            </a:solidFill>
            <a:latin typeface="Arial" panose="020B0604020202020204" pitchFamily="34" charset="0"/>
            <a:cs typeface="Arial" panose="020B0604020202020204" pitchFamily="34" charset="0"/>
          </a:endParaRPr>
        </a:p>
      </dgm:t>
    </dgm:pt>
    <dgm:pt modelId="{3E41D1FB-9FB4-435F-B69F-8916C6FCE68C}" type="parTrans" cxnId="{7BDD6473-064A-4CA7-A0E3-CE0EEFC00512}">
      <dgm:prSet/>
      <dgm:spPr/>
      <dgm:t>
        <a:bodyPr/>
        <a:lstStyle/>
        <a:p>
          <a:endParaRPr lang="en-US" sz="1400">
            <a:latin typeface="Arial" panose="020B0604020202020204" pitchFamily="34" charset="0"/>
            <a:cs typeface="Arial" panose="020B0604020202020204" pitchFamily="34" charset="0"/>
          </a:endParaRPr>
        </a:p>
      </dgm:t>
    </dgm:pt>
    <dgm:pt modelId="{FB87D66B-0B79-4BED-B5A8-F51C833F84D8}" type="sibTrans" cxnId="{7BDD6473-064A-4CA7-A0E3-CE0EEFC00512}">
      <dgm:prSet custT="1">
        <dgm:style>
          <a:lnRef idx="0">
            <a:schemeClr val="accent2"/>
          </a:lnRef>
          <a:fillRef idx="3">
            <a:schemeClr val="accent2"/>
          </a:fillRef>
          <a:effectRef idx="3">
            <a:schemeClr val="accent2"/>
          </a:effectRef>
          <a:fontRef idx="minor">
            <a:schemeClr val="lt1"/>
          </a:fontRef>
        </dgm:style>
      </dgm:prSet>
      <dgm:spPr>
        <a:solidFill>
          <a:srgbClr val="BEBEBE"/>
        </a:solidFill>
        <a:ln/>
      </dgm:spPr>
      <dgm:t>
        <a:bodyPr/>
        <a:lstStyle/>
        <a:p>
          <a:endParaRPr lang="en-US" sz="1400" dirty="0">
            <a:latin typeface="Arial" panose="020B0604020202020204" pitchFamily="34" charset="0"/>
            <a:cs typeface="Arial" panose="020B0604020202020204" pitchFamily="34" charset="0"/>
          </a:endParaRPr>
        </a:p>
      </dgm:t>
    </dgm:pt>
    <dgm:pt modelId="{99D1E4BB-C664-4928-9578-9005CCD2F934}">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Actual cost of Soybeans: Rs.3000/</a:t>
          </a:r>
          <a:r>
            <a:rPr lang="en-US" sz="1200" dirty="0" err="1" smtClean="0">
              <a:solidFill>
                <a:schemeClr val="bg1"/>
              </a:solidFill>
              <a:latin typeface="Arial" panose="020B0604020202020204" pitchFamily="34" charset="0"/>
              <a:cs typeface="Arial" panose="020B0604020202020204" pitchFamily="34" charset="0"/>
            </a:rPr>
            <a:t>qtl</a:t>
          </a:r>
          <a:r>
            <a:rPr lang="en-US" sz="1200" dirty="0" smtClean="0">
              <a:solidFill>
                <a:schemeClr val="bg1"/>
              </a:solidFill>
              <a:latin typeface="Arial" panose="020B0604020202020204" pitchFamily="34" charset="0"/>
              <a:cs typeface="Arial" panose="020B0604020202020204" pitchFamily="34" charset="0"/>
            </a:rPr>
            <a:t> (Saved the interest and maintenance cost)</a:t>
          </a:r>
        </a:p>
        <a:p>
          <a:r>
            <a:rPr lang="en-US" sz="1200" dirty="0" smtClean="0">
              <a:solidFill>
                <a:schemeClr val="bg1"/>
              </a:solidFill>
              <a:latin typeface="Arial" panose="020B0604020202020204" pitchFamily="34" charset="0"/>
              <a:cs typeface="Arial" panose="020B0604020202020204" pitchFamily="34" charset="0"/>
            </a:rPr>
            <a:t>Gain in futures: 3200 - 3100 = Rs. 100/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smtClean="0">
            <a:solidFill>
              <a:schemeClr val="bg1"/>
            </a:solidFill>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cs typeface="Arial" panose="020B0604020202020204" pitchFamily="34" charset="0"/>
            </a:rPr>
            <a:t>Loss in Spot: 3000 - 3100 = Rs.-100/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a:solidFill>
              <a:schemeClr val="bg1"/>
            </a:solidFill>
            <a:latin typeface="Arial" panose="020B0604020202020204" pitchFamily="34" charset="0"/>
            <a:cs typeface="Arial" panose="020B0604020202020204" pitchFamily="34" charset="0"/>
          </a:endParaRPr>
        </a:p>
      </dgm:t>
    </dgm:pt>
    <dgm:pt modelId="{7F26CB1F-70AE-495C-AF32-5BF4A31D6902}" type="parTrans" cxnId="{DB24EF82-1E81-4C89-B02C-9574DC851F1D}">
      <dgm:prSet/>
      <dgm:spPr/>
      <dgm:t>
        <a:bodyPr/>
        <a:lstStyle/>
        <a:p>
          <a:endParaRPr lang="en-US" sz="1400">
            <a:latin typeface="Arial" panose="020B0604020202020204" pitchFamily="34" charset="0"/>
            <a:cs typeface="Arial" panose="020B0604020202020204" pitchFamily="34" charset="0"/>
          </a:endParaRPr>
        </a:p>
      </dgm:t>
    </dgm:pt>
    <dgm:pt modelId="{B549FAB3-34EF-494A-B04B-78551A7F9031}" type="sibTrans" cxnId="{DB24EF82-1E81-4C89-B02C-9574DC851F1D}">
      <dgm:prSet/>
      <dgm:spPr/>
      <dgm:t>
        <a:bodyPr/>
        <a:lstStyle/>
        <a:p>
          <a:endParaRPr lang="en-US" sz="1400">
            <a:latin typeface="Arial" panose="020B0604020202020204" pitchFamily="34" charset="0"/>
            <a:cs typeface="Arial" panose="020B0604020202020204" pitchFamily="34" charset="0"/>
          </a:endParaRPr>
        </a:p>
      </dgm:t>
    </dgm:pt>
    <dgm:pt modelId="{BC9A17BA-F496-443D-9438-84FCE71D6031}" type="pres">
      <dgm:prSet presAssocID="{93D1D33B-5AEB-4F67-8885-292BB9C06FC4}" presName="outerComposite" presStyleCnt="0">
        <dgm:presLayoutVars>
          <dgm:chMax val="5"/>
          <dgm:dir/>
          <dgm:resizeHandles val="exact"/>
        </dgm:presLayoutVars>
      </dgm:prSet>
      <dgm:spPr/>
      <dgm:t>
        <a:bodyPr/>
        <a:lstStyle/>
        <a:p>
          <a:endParaRPr lang="en-US"/>
        </a:p>
      </dgm:t>
    </dgm:pt>
    <dgm:pt modelId="{B6111645-3268-4138-A3D2-9E43E8735A51}" type="pres">
      <dgm:prSet presAssocID="{93D1D33B-5AEB-4F67-8885-292BB9C06FC4}" presName="dummyMaxCanvas" presStyleCnt="0">
        <dgm:presLayoutVars/>
      </dgm:prSet>
      <dgm:spPr/>
    </dgm:pt>
    <dgm:pt modelId="{2E0E2DBF-9B63-494E-A38D-AB1366D54074}" type="pres">
      <dgm:prSet presAssocID="{93D1D33B-5AEB-4F67-8885-292BB9C06FC4}" presName="ThreeNodes_1" presStyleLbl="node1" presStyleIdx="0" presStyleCnt="3" custScaleX="101028" custScaleY="100542" custLinFactNeighborX="16876" custLinFactNeighborY="135">
        <dgm:presLayoutVars>
          <dgm:bulletEnabled val="1"/>
        </dgm:presLayoutVars>
      </dgm:prSet>
      <dgm:spPr/>
      <dgm:t>
        <a:bodyPr/>
        <a:lstStyle/>
        <a:p>
          <a:endParaRPr lang="en-US"/>
        </a:p>
      </dgm:t>
    </dgm:pt>
    <dgm:pt modelId="{21618EE3-7849-4720-B779-BDAF32FC9B17}" type="pres">
      <dgm:prSet presAssocID="{93D1D33B-5AEB-4F67-8885-292BB9C06FC4}" presName="ThreeNodes_2" presStyleLbl="node1" presStyleIdx="1" presStyleCnt="3" custLinFactNeighborX="8567" custLinFactNeighborY="-3929">
        <dgm:presLayoutVars>
          <dgm:bulletEnabled val="1"/>
        </dgm:presLayoutVars>
      </dgm:prSet>
      <dgm:spPr/>
      <dgm:t>
        <a:bodyPr/>
        <a:lstStyle/>
        <a:p>
          <a:endParaRPr lang="en-US"/>
        </a:p>
      </dgm:t>
    </dgm:pt>
    <dgm:pt modelId="{9DD8CDA5-1284-4EC2-A10B-9F9EF39C84F2}" type="pres">
      <dgm:prSet presAssocID="{93D1D33B-5AEB-4F67-8885-292BB9C06FC4}" presName="ThreeNodes_3" presStyleLbl="node1" presStyleIdx="2" presStyleCnt="3">
        <dgm:presLayoutVars>
          <dgm:bulletEnabled val="1"/>
        </dgm:presLayoutVars>
      </dgm:prSet>
      <dgm:spPr/>
      <dgm:t>
        <a:bodyPr/>
        <a:lstStyle/>
        <a:p>
          <a:endParaRPr lang="en-US"/>
        </a:p>
      </dgm:t>
    </dgm:pt>
    <dgm:pt modelId="{FD4DBA5D-6733-4009-A4D7-DFF1CA094A44}" type="pres">
      <dgm:prSet presAssocID="{93D1D33B-5AEB-4F67-8885-292BB9C06FC4}" presName="ThreeConn_1-2" presStyleLbl="fgAccFollowNode1" presStyleIdx="0" presStyleCnt="2" custLinFactX="21852" custLinFactNeighborX="100000" custLinFactNeighborY="7555">
        <dgm:presLayoutVars>
          <dgm:bulletEnabled val="1"/>
        </dgm:presLayoutVars>
      </dgm:prSet>
      <dgm:spPr/>
      <dgm:t>
        <a:bodyPr/>
        <a:lstStyle/>
        <a:p>
          <a:endParaRPr lang="en-US"/>
        </a:p>
      </dgm:t>
    </dgm:pt>
    <dgm:pt modelId="{B1C95826-A9A6-4F93-A851-7331B4A63749}" type="pres">
      <dgm:prSet presAssocID="{93D1D33B-5AEB-4F67-8885-292BB9C06FC4}" presName="ThreeConn_2-3" presStyleLbl="fgAccFollowNode1" presStyleIdx="1" presStyleCnt="2" custLinFactNeighborX="63052" custLinFactNeighborY="13602">
        <dgm:presLayoutVars>
          <dgm:bulletEnabled val="1"/>
        </dgm:presLayoutVars>
      </dgm:prSet>
      <dgm:spPr/>
      <dgm:t>
        <a:bodyPr/>
        <a:lstStyle/>
        <a:p>
          <a:endParaRPr lang="en-US"/>
        </a:p>
      </dgm:t>
    </dgm:pt>
    <dgm:pt modelId="{5E76729A-B4A9-4479-BC02-4CDF2DF5A8EB}" type="pres">
      <dgm:prSet presAssocID="{93D1D33B-5AEB-4F67-8885-292BB9C06FC4}" presName="ThreeNodes_1_text" presStyleLbl="node1" presStyleIdx="2" presStyleCnt="3">
        <dgm:presLayoutVars>
          <dgm:bulletEnabled val="1"/>
        </dgm:presLayoutVars>
      </dgm:prSet>
      <dgm:spPr/>
      <dgm:t>
        <a:bodyPr/>
        <a:lstStyle/>
        <a:p>
          <a:endParaRPr lang="en-US"/>
        </a:p>
      </dgm:t>
    </dgm:pt>
    <dgm:pt modelId="{12687D75-4B0D-49DF-AC4B-B332FA037371}" type="pres">
      <dgm:prSet presAssocID="{93D1D33B-5AEB-4F67-8885-292BB9C06FC4}" presName="ThreeNodes_2_text" presStyleLbl="node1" presStyleIdx="2" presStyleCnt="3">
        <dgm:presLayoutVars>
          <dgm:bulletEnabled val="1"/>
        </dgm:presLayoutVars>
      </dgm:prSet>
      <dgm:spPr/>
      <dgm:t>
        <a:bodyPr/>
        <a:lstStyle/>
        <a:p>
          <a:endParaRPr lang="en-US"/>
        </a:p>
      </dgm:t>
    </dgm:pt>
    <dgm:pt modelId="{B31B6817-D7A4-44AB-B4C4-0F3313D25E59}" type="pres">
      <dgm:prSet presAssocID="{93D1D33B-5AEB-4F67-8885-292BB9C06FC4}" presName="ThreeNodes_3_text" presStyleLbl="node1" presStyleIdx="2" presStyleCnt="3">
        <dgm:presLayoutVars>
          <dgm:bulletEnabled val="1"/>
        </dgm:presLayoutVars>
      </dgm:prSet>
      <dgm:spPr/>
      <dgm:t>
        <a:bodyPr/>
        <a:lstStyle/>
        <a:p>
          <a:endParaRPr lang="en-US"/>
        </a:p>
      </dgm:t>
    </dgm:pt>
  </dgm:ptLst>
  <dgm:cxnLst>
    <dgm:cxn modelId="{2CFBC889-26A7-4818-A8D3-B60A65031959}" type="presOf" srcId="{4C20FEEC-0209-478A-920F-A8311C068A5E}" destId="{5E76729A-B4A9-4479-BC02-4CDF2DF5A8EB}" srcOrd="1" destOrd="0" presId="urn:microsoft.com/office/officeart/2005/8/layout/vProcess5"/>
    <dgm:cxn modelId="{9EF80444-8AA8-4EF4-8397-429FFCBE4190}" type="presOf" srcId="{99D1E4BB-C664-4928-9578-9005CCD2F934}" destId="{B31B6817-D7A4-44AB-B4C4-0F3313D25E59}" srcOrd="1" destOrd="0" presId="urn:microsoft.com/office/officeart/2005/8/layout/vProcess5"/>
    <dgm:cxn modelId="{1E589FAE-ACAC-451D-BF54-F3050C65A962}" type="presOf" srcId="{E85A999C-1672-4775-9299-6B03B5A92F88}" destId="{21618EE3-7849-4720-B779-BDAF32FC9B17}" srcOrd="0" destOrd="0" presId="urn:microsoft.com/office/officeart/2005/8/layout/vProcess5"/>
    <dgm:cxn modelId="{2AA6A690-00DB-445D-9675-396928C11D03}" type="presOf" srcId="{93D1D33B-5AEB-4F67-8885-292BB9C06FC4}" destId="{BC9A17BA-F496-443D-9438-84FCE71D6031}" srcOrd="0" destOrd="0" presId="urn:microsoft.com/office/officeart/2005/8/layout/vProcess5"/>
    <dgm:cxn modelId="{5EDA2B72-244C-4EFF-AC3D-CABBE5742530}" srcId="{93D1D33B-5AEB-4F67-8885-292BB9C06FC4}" destId="{4C20FEEC-0209-478A-920F-A8311C068A5E}" srcOrd="0" destOrd="0" parTransId="{53C71EFE-AB27-4093-8CC6-1A2CEF555E4C}" sibTransId="{38E40189-A720-4BCE-A491-BA3DFE56EF62}"/>
    <dgm:cxn modelId="{0D8B3CF8-A218-4E9E-A76B-55AE3EC841A1}" type="presOf" srcId="{4C20FEEC-0209-478A-920F-A8311C068A5E}" destId="{2E0E2DBF-9B63-494E-A38D-AB1366D54074}" srcOrd="0" destOrd="0" presId="urn:microsoft.com/office/officeart/2005/8/layout/vProcess5"/>
    <dgm:cxn modelId="{DB24EF82-1E81-4C89-B02C-9574DC851F1D}" srcId="{93D1D33B-5AEB-4F67-8885-292BB9C06FC4}" destId="{99D1E4BB-C664-4928-9578-9005CCD2F934}" srcOrd="2" destOrd="0" parTransId="{7F26CB1F-70AE-495C-AF32-5BF4A31D6902}" sibTransId="{B549FAB3-34EF-494A-B04B-78551A7F9031}"/>
    <dgm:cxn modelId="{6C9FBC6E-DDC8-468E-BDEB-47726B82313D}" type="presOf" srcId="{FB87D66B-0B79-4BED-B5A8-F51C833F84D8}" destId="{B1C95826-A9A6-4F93-A851-7331B4A63749}" srcOrd="0" destOrd="0" presId="urn:microsoft.com/office/officeart/2005/8/layout/vProcess5"/>
    <dgm:cxn modelId="{F8B1ADBA-8E28-4785-BB83-648870A2FF96}" type="presOf" srcId="{38E40189-A720-4BCE-A491-BA3DFE56EF62}" destId="{FD4DBA5D-6733-4009-A4D7-DFF1CA094A44}" srcOrd="0" destOrd="0" presId="urn:microsoft.com/office/officeart/2005/8/layout/vProcess5"/>
    <dgm:cxn modelId="{A73B70EB-D3F1-4875-80D0-96C5EDAB1ED4}" type="presOf" srcId="{E85A999C-1672-4775-9299-6B03B5A92F88}" destId="{12687D75-4B0D-49DF-AC4B-B332FA037371}" srcOrd="1" destOrd="0" presId="urn:microsoft.com/office/officeart/2005/8/layout/vProcess5"/>
    <dgm:cxn modelId="{7BDD6473-064A-4CA7-A0E3-CE0EEFC00512}" srcId="{93D1D33B-5AEB-4F67-8885-292BB9C06FC4}" destId="{E85A999C-1672-4775-9299-6B03B5A92F88}" srcOrd="1" destOrd="0" parTransId="{3E41D1FB-9FB4-435F-B69F-8916C6FCE68C}" sibTransId="{FB87D66B-0B79-4BED-B5A8-F51C833F84D8}"/>
    <dgm:cxn modelId="{6AEEE658-5F82-4AE8-993A-686EBAA0C7CB}" type="presOf" srcId="{99D1E4BB-C664-4928-9578-9005CCD2F934}" destId="{9DD8CDA5-1284-4EC2-A10B-9F9EF39C84F2}" srcOrd="0" destOrd="0" presId="urn:microsoft.com/office/officeart/2005/8/layout/vProcess5"/>
    <dgm:cxn modelId="{DA0D1527-9853-4BD4-B53D-BAE073AC77A4}" type="presParOf" srcId="{BC9A17BA-F496-443D-9438-84FCE71D6031}" destId="{B6111645-3268-4138-A3D2-9E43E8735A51}" srcOrd="0" destOrd="0" presId="urn:microsoft.com/office/officeart/2005/8/layout/vProcess5"/>
    <dgm:cxn modelId="{0071BEFF-150C-4ABE-A117-35AE4A3E29FE}" type="presParOf" srcId="{BC9A17BA-F496-443D-9438-84FCE71D6031}" destId="{2E0E2DBF-9B63-494E-A38D-AB1366D54074}" srcOrd="1" destOrd="0" presId="urn:microsoft.com/office/officeart/2005/8/layout/vProcess5"/>
    <dgm:cxn modelId="{FEF81DFC-31D2-48F6-B0A8-598BAA34A7AD}" type="presParOf" srcId="{BC9A17BA-F496-443D-9438-84FCE71D6031}" destId="{21618EE3-7849-4720-B779-BDAF32FC9B17}" srcOrd="2" destOrd="0" presId="urn:microsoft.com/office/officeart/2005/8/layout/vProcess5"/>
    <dgm:cxn modelId="{653CAA33-04DE-4A65-BB18-C04BFD6DF8F0}" type="presParOf" srcId="{BC9A17BA-F496-443D-9438-84FCE71D6031}" destId="{9DD8CDA5-1284-4EC2-A10B-9F9EF39C84F2}" srcOrd="3" destOrd="0" presId="urn:microsoft.com/office/officeart/2005/8/layout/vProcess5"/>
    <dgm:cxn modelId="{DDC52A93-2675-45B0-BB54-931B1728924E}" type="presParOf" srcId="{BC9A17BA-F496-443D-9438-84FCE71D6031}" destId="{FD4DBA5D-6733-4009-A4D7-DFF1CA094A44}" srcOrd="4" destOrd="0" presId="urn:microsoft.com/office/officeart/2005/8/layout/vProcess5"/>
    <dgm:cxn modelId="{DA92EF9D-942E-488E-949D-1CC82063C73B}" type="presParOf" srcId="{BC9A17BA-F496-443D-9438-84FCE71D6031}" destId="{B1C95826-A9A6-4F93-A851-7331B4A63749}" srcOrd="5" destOrd="0" presId="urn:microsoft.com/office/officeart/2005/8/layout/vProcess5"/>
    <dgm:cxn modelId="{A6AE791A-E2EB-4621-8A1A-4DF97A6E70E8}" type="presParOf" srcId="{BC9A17BA-F496-443D-9438-84FCE71D6031}" destId="{5E76729A-B4A9-4479-BC02-4CDF2DF5A8EB}" srcOrd="6" destOrd="0" presId="urn:microsoft.com/office/officeart/2005/8/layout/vProcess5"/>
    <dgm:cxn modelId="{90A88C98-1E56-4601-8370-7397B2273887}" type="presParOf" srcId="{BC9A17BA-F496-443D-9438-84FCE71D6031}" destId="{12687D75-4B0D-49DF-AC4B-B332FA037371}" srcOrd="7" destOrd="0" presId="urn:microsoft.com/office/officeart/2005/8/layout/vProcess5"/>
    <dgm:cxn modelId="{CEEADD4A-C858-4258-81E0-61B67E7929BB}" type="presParOf" srcId="{BC9A17BA-F496-443D-9438-84FCE71D6031}" destId="{B31B6817-D7A4-44AB-B4C4-0F3313D25E5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1D33B-5AEB-4F67-8885-292BB9C06FC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C20FEEC-0209-478A-920F-A8311C068A5E}">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After 2 months, in June</a:t>
          </a:r>
        </a:p>
        <a:p>
          <a:r>
            <a:rPr lang="en-US" sz="1200" dirty="0" smtClean="0">
              <a:solidFill>
                <a:schemeClr val="bg1"/>
              </a:solidFill>
              <a:latin typeface="Arial" panose="020B0604020202020204" pitchFamily="34" charset="0"/>
              <a:cs typeface="Arial" panose="020B0604020202020204" pitchFamily="34" charset="0"/>
            </a:rPr>
            <a:t>Spot Cost = 3000 + 1.5%*2 (Interest Cost) + 30 (maintenance cost)  =  Rs. 3120/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smtClean="0">
            <a:solidFill>
              <a:schemeClr val="bg1"/>
            </a:solidFill>
            <a:latin typeface="Arial" panose="020B0604020202020204" pitchFamily="34" charset="0"/>
            <a:cs typeface="Arial" panose="020B0604020202020204" pitchFamily="34" charset="0"/>
          </a:endParaRPr>
        </a:p>
      </dgm:t>
    </dgm:pt>
    <dgm:pt modelId="{53C71EFE-AB27-4093-8CC6-1A2CEF555E4C}" type="parTrans" cxnId="{5EDA2B72-244C-4EFF-AC3D-CABBE5742530}">
      <dgm:prSet/>
      <dgm:spPr/>
      <dgm:t>
        <a:bodyPr/>
        <a:lstStyle/>
        <a:p>
          <a:endParaRPr lang="en-US" sz="1400">
            <a:latin typeface="Arial" panose="020B0604020202020204" pitchFamily="34" charset="0"/>
            <a:cs typeface="Arial" panose="020B0604020202020204" pitchFamily="34" charset="0"/>
          </a:endParaRPr>
        </a:p>
      </dgm:t>
    </dgm:pt>
    <dgm:pt modelId="{38E40189-A720-4BCE-A491-BA3DFE56EF62}" type="sibTrans" cxnId="{5EDA2B72-244C-4EFF-AC3D-CABBE5742530}">
      <dgm:prSet custT="1">
        <dgm:style>
          <a:lnRef idx="0">
            <a:schemeClr val="accent2"/>
          </a:lnRef>
          <a:fillRef idx="3">
            <a:schemeClr val="accent2"/>
          </a:fillRef>
          <a:effectRef idx="3">
            <a:schemeClr val="accent2"/>
          </a:effectRef>
          <a:fontRef idx="minor">
            <a:schemeClr val="lt1"/>
          </a:fontRef>
        </dgm:style>
      </dgm:prSet>
      <dgm:spPr>
        <a:solidFill>
          <a:srgbClr val="BEBEBE"/>
        </a:solidFill>
        <a:ln/>
      </dgm:spPr>
      <dgm:t>
        <a:bodyPr/>
        <a:lstStyle/>
        <a:p>
          <a:endParaRPr lang="en-US" sz="1400" dirty="0">
            <a:latin typeface="Arial" panose="020B0604020202020204" pitchFamily="34" charset="0"/>
            <a:cs typeface="Arial" panose="020B0604020202020204" pitchFamily="34" charset="0"/>
          </a:endParaRPr>
        </a:p>
      </dgm:t>
    </dgm:pt>
    <dgm:pt modelId="{E85A999C-1672-4775-9299-6B03B5A92F88}">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On the day,</a:t>
          </a:r>
        </a:p>
        <a:p>
          <a:r>
            <a:rPr lang="en-US" sz="1200" dirty="0" smtClean="0">
              <a:solidFill>
                <a:schemeClr val="bg1"/>
              </a:solidFill>
              <a:latin typeface="Arial" panose="020B0604020202020204" pitchFamily="34" charset="0"/>
              <a:cs typeface="Arial" panose="020B0604020202020204" pitchFamily="34" charset="0"/>
            </a:rPr>
            <a:t>Spot decreases to Rs.2900</a:t>
          </a:r>
        </a:p>
        <a:p>
          <a:r>
            <a:rPr lang="en-US" sz="1200" dirty="0" smtClean="0">
              <a:solidFill>
                <a:schemeClr val="bg1"/>
              </a:solidFill>
              <a:latin typeface="Arial" panose="020B0604020202020204" pitchFamily="34" charset="0"/>
              <a:cs typeface="Arial" panose="020B0604020202020204" pitchFamily="34" charset="0"/>
            </a:rPr>
            <a:t>Futures decreases to Rs.3000</a:t>
          </a:r>
          <a:endParaRPr lang="en-US" sz="1200" dirty="0">
            <a:solidFill>
              <a:schemeClr val="bg1"/>
            </a:solidFill>
            <a:latin typeface="Arial" panose="020B0604020202020204" pitchFamily="34" charset="0"/>
            <a:cs typeface="Arial" panose="020B0604020202020204" pitchFamily="34" charset="0"/>
          </a:endParaRPr>
        </a:p>
      </dgm:t>
    </dgm:pt>
    <dgm:pt modelId="{3E41D1FB-9FB4-435F-B69F-8916C6FCE68C}" type="parTrans" cxnId="{7BDD6473-064A-4CA7-A0E3-CE0EEFC00512}">
      <dgm:prSet/>
      <dgm:spPr/>
      <dgm:t>
        <a:bodyPr/>
        <a:lstStyle/>
        <a:p>
          <a:endParaRPr lang="en-US" sz="1400">
            <a:latin typeface="Arial" panose="020B0604020202020204" pitchFamily="34" charset="0"/>
            <a:cs typeface="Arial" panose="020B0604020202020204" pitchFamily="34" charset="0"/>
          </a:endParaRPr>
        </a:p>
      </dgm:t>
    </dgm:pt>
    <dgm:pt modelId="{FB87D66B-0B79-4BED-B5A8-F51C833F84D8}" type="sibTrans" cxnId="{7BDD6473-064A-4CA7-A0E3-CE0EEFC00512}">
      <dgm:prSet custT="1">
        <dgm:style>
          <a:lnRef idx="0">
            <a:schemeClr val="accent2"/>
          </a:lnRef>
          <a:fillRef idx="3">
            <a:schemeClr val="accent2"/>
          </a:fillRef>
          <a:effectRef idx="3">
            <a:schemeClr val="accent2"/>
          </a:effectRef>
          <a:fontRef idx="minor">
            <a:schemeClr val="lt1"/>
          </a:fontRef>
        </dgm:style>
      </dgm:prSet>
      <dgm:spPr>
        <a:solidFill>
          <a:srgbClr val="BEBEBE"/>
        </a:solidFill>
        <a:ln/>
      </dgm:spPr>
      <dgm:t>
        <a:bodyPr/>
        <a:lstStyle/>
        <a:p>
          <a:endParaRPr lang="en-US" sz="1400" dirty="0">
            <a:latin typeface="Arial" panose="020B0604020202020204" pitchFamily="34" charset="0"/>
            <a:cs typeface="Arial" panose="020B0604020202020204" pitchFamily="34" charset="0"/>
          </a:endParaRPr>
        </a:p>
      </dgm:t>
    </dgm:pt>
    <dgm:pt modelId="{99D1E4BB-C664-4928-9578-9005CCD2F934}">
      <dgm:prSet phldrT="[Text]" custT="1">
        <dgm:style>
          <a:lnRef idx="1">
            <a:schemeClr val="accent2"/>
          </a:lnRef>
          <a:fillRef idx="2">
            <a:schemeClr val="accent2"/>
          </a:fillRef>
          <a:effectRef idx="1">
            <a:schemeClr val="accent2"/>
          </a:effectRef>
          <a:fontRef idx="minor">
            <a:schemeClr val="dk1"/>
          </a:fontRef>
        </dgm:style>
      </dgm:prSet>
      <dgm:spPr>
        <a:solidFill>
          <a:srgbClr val="AA4F48"/>
        </a:solidFill>
      </dgm:spPr>
      <dgm:t>
        <a:bodyPr/>
        <a:lstStyle/>
        <a:p>
          <a:r>
            <a:rPr lang="en-US" sz="1200" dirty="0" smtClean="0">
              <a:solidFill>
                <a:schemeClr val="bg1"/>
              </a:solidFill>
              <a:latin typeface="Arial" panose="020B0604020202020204" pitchFamily="34" charset="0"/>
              <a:cs typeface="Arial" panose="020B0604020202020204" pitchFamily="34" charset="0"/>
            </a:rPr>
            <a:t>Actual sales price of Soybeans: Rs.3000/</a:t>
          </a:r>
          <a:r>
            <a:rPr lang="en-US" sz="1200" dirty="0" err="1" smtClean="0">
              <a:solidFill>
                <a:schemeClr val="bg1"/>
              </a:solidFill>
              <a:latin typeface="Arial" panose="020B0604020202020204" pitchFamily="34" charset="0"/>
              <a:cs typeface="Arial" panose="020B0604020202020204" pitchFamily="34" charset="0"/>
            </a:rPr>
            <a:t>qtl</a:t>
          </a:r>
          <a:r>
            <a:rPr lang="en-US" sz="1200" dirty="0" smtClean="0">
              <a:solidFill>
                <a:schemeClr val="bg1"/>
              </a:solidFill>
              <a:latin typeface="Arial" panose="020B0604020202020204" pitchFamily="34" charset="0"/>
              <a:cs typeface="Arial" panose="020B0604020202020204" pitchFamily="34" charset="0"/>
            </a:rPr>
            <a:t> (Saved the interest, maintenance cost and risk of fall in price)</a:t>
          </a:r>
        </a:p>
        <a:p>
          <a:r>
            <a:rPr lang="en-US" sz="1200" dirty="0" smtClean="0">
              <a:solidFill>
                <a:schemeClr val="bg1"/>
              </a:solidFill>
              <a:latin typeface="Arial" panose="020B0604020202020204" pitchFamily="34" charset="0"/>
              <a:cs typeface="Arial" panose="020B0604020202020204" pitchFamily="34" charset="0"/>
            </a:rPr>
            <a:t>Gain in futures: 3100 - 3000 = Rs. 100/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smtClean="0">
            <a:solidFill>
              <a:schemeClr val="bg1"/>
            </a:solidFill>
            <a:latin typeface="Arial" panose="020B0604020202020204" pitchFamily="34" charset="0"/>
            <a:cs typeface="Arial" panose="020B0604020202020204" pitchFamily="34" charset="0"/>
          </a:endParaRPr>
        </a:p>
        <a:p>
          <a:r>
            <a:rPr lang="en-US" sz="1200" dirty="0" smtClean="0">
              <a:solidFill>
                <a:schemeClr val="bg1"/>
              </a:solidFill>
              <a:latin typeface="Arial" panose="020B0604020202020204" pitchFamily="34" charset="0"/>
              <a:cs typeface="Arial" panose="020B0604020202020204" pitchFamily="34" charset="0"/>
            </a:rPr>
            <a:t>Loss in Spot: 2900 - 3000 = Rs.-100/</a:t>
          </a:r>
          <a:r>
            <a:rPr lang="en-US" sz="1200" dirty="0" err="1" smtClean="0">
              <a:solidFill>
                <a:schemeClr val="bg1"/>
              </a:solidFill>
              <a:latin typeface="Arial" panose="020B0604020202020204" pitchFamily="34" charset="0"/>
              <a:cs typeface="Arial" panose="020B0604020202020204" pitchFamily="34" charset="0"/>
            </a:rPr>
            <a:t>qtl</a:t>
          </a:r>
          <a:endParaRPr lang="en-US" sz="1200" dirty="0">
            <a:solidFill>
              <a:schemeClr val="bg1"/>
            </a:solidFill>
            <a:latin typeface="Arial" panose="020B0604020202020204" pitchFamily="34" charset="0"/>
            <a:cs typeface="Arial" panose="020B0604020202020204" pitchFamily="34" charset="0"/>
          </a:endParaRPr>
        </a:p>
      </dgm:t>
    </dgm:pt>
    <dgm:pt modelId="{7F26CB1F-70AE-495C-AF32-5BF4A31D6902}" type="parTrans" cxnId="{DB24EF82-1E81-4C89-B02C-9574DC851F1D}">
      <dgm:prSet/>
      <dgm:spPr/>
      <dgm:t>
        <a:bodyPr/>
        <a:lstStyle/>
        <a:p>
          <a:endParaRPr lang="en-US" sz="1400">
            <a:latin typeface="Arial" panose="020B0604020202020204" pitchFamily="34" charset="0"/>
            <a:cs typeface="Arial" panose="020B0604020202020204" pitchFamily="34" charset="0"/>
          </a:endParaRPr>
        </a:p>
      </dgm:t>
    </dgm:pt>
    <dgm:pt modelId="{B549FAB3-34EF-494A-B04B-78551A7F9031}" type="sibTrans" cxnId="{DB24EF82-1E81-4C89-B02C-9574DC851F1D}">
      <dgm:prSet/>
      <dgm:spPr/>
      <dgm:t>
        <a:bodyPr/>
        <a:lstStyle/>
        <a:p>
          <a:endParaRPr lang="en-US" sz="1400">
            <a:latin typeface="Arial" panose="020B0604020202020204" pitchFamily="34" charset="0"/>
            <a:cs typeface="Arial" panose="020B0604020202020204" pitchFamily="34" charset="0"/>
          </a:endParaRPr>
        </a:p>
      </dgm:t>
    </dgm:pt>
    <dgm:pt modelId="{BC9A17BA-F496-443D-9438-84FCE71D6031}" type="pres">
      <dgm:prSet presAssocID="{93D1D33B-5AEB-4F67-8885-292BB9C06FC4}" presName="outerComposite" presStyleCnt="0">
        <dgm:presLayoutVars>
          <dgm:chMax val="5"/>
          <dgm:dir/>
          <dgm:resizeHandles val="exact"/>
        </dgm:presLayoutVars>
      </dgm:prSet>
      <dgm:spPr/>
      <dgm:t>
        <a:bodyPr/>
        <a:lstStyle/>
        <a:p>
          <a:endParaRPr lang="en-US"/>
        </a:p>
      </dgm:t>
    </dgm:pt>
    <dgm:pt modelId="{B6111645-3268-4138-A3D2-9E43E8735A51}" type="pres">
      <dgm:prSet presAssocID="{93D1D33B-5AEB-4F67-8885-292BB9C06FC4}" presName="dummyMaxCanvas" presStyleCnt="0">
        <dgm:presLayoutVars/>
      </dgm:prSet>
      <dgm:spPr/>
    </dgm:pt>
    <dgm:pt modelId="{2E0E2DBF-9B63-494E-A38D-AB1366D54074}" type="pres">
      <dgm:prSet presAssocID="{93D1D33B-5AEB-4F67-8885-292BB9C06FC4}" presName="ThreeNodes_1" presStyleLbl="node1" presStyleIdx="0" presStyleCnt="3" custScaleX="101028" custScaleY="100542" custLinFactNeighborX="16876" custLinFactNeighborY="135">
        <dgm:presLayoutVars>
          <dgm:bulletEnabled val="1"/>
        </dgm:presLayoutVars>
      </dgm:prSet>
      <dgm:spPr/>
      <dgm:t>
        <a:bodyPr/>
        <a:lstStyle/>
        <a:p>
          <a:endParaRPr lang="en-US"/>
        </a:p>
      </dgm:t>
    </dgm:pt>
    <dgm:pt modelId="{21618EE3-7849-4720-B779-BDAF32FC9B17}" type="pres">
      <dgm:prSet presAssocID="{93D1D33B-5AEB-4F67-8885-292BB9C06FC4}" presName="ThreeNodes_2" presStyleLbl="node1" presStyleIdx="1" presStyleCnt="3" custLinFactNeighborX="8567" custLinFactNeighborY="-3929">
        <dgm:presLayoutVars>
          <dgm:bulletEnabled val="1"/>
        </dgm:presLayoutVars>
      </dgm:prSet>
      <dgm:spPr/>
      <dgm:t>
        <a:bodyPr/>
        <a:lstStyle/>
        <a:p>
          <a:endParaRPr lang="en-US"/>
        </a:p>
      </dgm:t>
    </dgm:pt>
    <dgm:pt modelId="{9DD8CDA5-1284-4EC2-A10B-9F9EF39C84F2}" type="pres">
      <dgm:prSet presAssocID="{93D1D33B-5AEB-4F67-8885-292BB9C06FC4}" presName="ThreeNodes_3" presStyleLbl="node1" presStyleIdx="2" presStyleCnt="3">
        <dgm:presLayoutVars>
          <dgm:bulletEnabled val="1"/>
        </dgm:presLayoutVars>
      </dgm:prSet>
      <dgm:spPr/>
      <dgm:t>
        <a:bodyPr/>
        <a:lstStyle/>
        <a:p>
          <a:endParaRPr lang="en-US"/>
        </a:p>
      </dgm:t>
    </dgm:pt>
    <dgm:pt modelId="{FD4DBA5D-6733-4009-A4D7-DFF1CA094A44}" type="pres">
      <dgm:prSet presAssocID="{93D1D33B-5AEB-4F67-8885-292BB9C06FC4}" presName="ThreeConn_1-2" presStyleLbl="fgAccFollowNode1" presStyleIdx="0" presStyleCnt="2" custLinFactX="21852" custLinFactNeighborX="100000" custLinFactNeighborY="7555">
        <dgm:presLayoutVars>
          <dgm:bulletEnabled val="1"/>
        </dgm:presLayoutVars>
      </dgm:prSet>
      <dgm:spPr/>
      <dgm:t>
        <a:bodyPr/>
        <a:lstStyle/>
        <a:p>
          <a:endParaRPr lang="en-US"/>
        </a:p>
      </dgm:t>
    </dgm:pt>
    <dgm:pt modelId="{B1C95826-A9A6-4F93-A851-7331B4A63749}" type="pres">
      <dgm:prSet presAssocID="{93D1D33B-5AEB-4F67-8885-292BB9C06FC4}" presName="ThreeConn_2-3" presStyleLbl="fgAccFollowNode1" presStyleIdx="1" presStyleCnt="2" custLinFactNeighborX="63052" custLinFactNeighborY="13602">
        <dgm:presLayoutVars>
          <dgm:bulletEnabled val="1"/>
        </dgm:presLayoutVars>
      </dgm:prSet>
      <dgm:spPr/>
      <dgm:t>
        <a:bodyPr/>
        <a:lstStyle/>
        <a:p>
          <a:endParaRPr lang="en-US"/>
        </a:p>
      </dgm:t>
    </dgm:pt>
    <dgm:pt modelId="{5E76729A-B4A9-4479-BC02-4CDF2DF5A8EB}" type="pres">
      <dgm:prSet presAssocID="{93D1D33B-5AEB-4F67-8885-292BB9C06FC4}" presName="ThreeNodes_1_text" presStyleLbl="node1" presStyleIdx="2" presStyleCnt="3">
        <dgm:presLayoutVars>
          <dgm:bulletEnabled val="1"/>
        </dgm:presLayoutVars>
      </dgm:prSet>
      <dgm:spPr/>
      <dgm:t>
        <a:bodyPr/>
        <a:lstStyle/>
        <a:p>
          <a:endParaRPr lang="en-US"/>
        </a:p>
      </dgm:t>
    </dgm:pt>
    <dgm:pt modelId="{12687D75-4B0D-49DF-AC4B-B332FA037371}" type="pres">
      <dgm:prSet presAssocID="{93D1D33B-5AEB-4F67-8885-292BB9C06FC4}" presName="ThreeNodes_2_text" presStyleLbl="node1" presStyleIdx="2" presStyleCnt="3">
        <dgm:presLayoutVars>
          <dgm:bulletEnabled val="1"/>
        </dgm:presLayoutVars>
      </dgm:prSet>
      <dgm:spPr/>
      <dgm:t>
        <a:bodyPr/>
        <a:lstStyle/>
        <a:p>
          <a:endParaRPr lang="en-US"/>
        </a:p>
      </dgm:t>
    </dgm:pt>
    <dgm:pt modelId="{B31B6817-D7A4-44AB-B4C4-0F3313D25E59}" type="pres">
      <dgm:prSet presAssocID="{93D1D33B-5AEB-4F67-8885-292BB9C06FC4}" presName="ThreeNodes_3_text" presStyleLbl="node1" presStyleIdx="2" presStyleCnt="3">
        <dgm:presLayoutVars>
          <dgm:bulletEnabled val="1"/>
        </dgm:presLayoutVars>
      </dgm:prSet>
      <dgm:spPr/>
      <dgm:t>
        <a:bodyPr/>
        <a:lstStyle/>
        <a:p>
          <a:endParaRPr lang="en-US"/>
        </a:p>
      </dgm:t>
    </dgm:pt>
  </dgm:ptLst>
  <dgm:cxnLst>
    <dgm:cxn modelId="{7BDD6473-064A-4CA7-A0E3-CE0EEFC00512}" srcId="{93D1D33B-5AEB-4F67-8885-292BB9C06FC4}" destId="{E85A999C-1672-4775-9299-6B03B5A92F88}" srcOrd="1" destOrd="0" parTransId="{3E41D1FB-9FB4-435F-B69F-8916C6FCE68C}" sibTransId="{FB87D66B-0B79-4BED-B5A8-F51C833F84D8}"/>
    <dgm:cxn modelId="{D1AA060D-04A1-414D-AD49-9E38B8E2B509}" type="presOf" srcId="{4C20FEEC-0209-478A-920F-A8311C068A5E}" destId="{5E76729A-B4A9-4479-BC02-4CDF2DF5A8EB}" srcOrd="1" destOrd="0" presId="urn:microsoft.com/office/officeart/2005/8/layout/vProcess5"/>
    <dgm:cxn modelId="{3A864CC5-4D68-4B18-8CF8-C81ED5B86009}" type="presOf" srcId="{38E40189-A720-4BCE-A491-BA3DFE56EF62}" destId="{FD4DBA5D-6733-4009-A4D7-DFF1CA094A44}" srcOrd="0" destOrd="0" presId="urn:microsoft.com/office/officeart/2005/8/layout/vProcess5"/>
    <dgm:cxn modelId="{7D8A0539-AE6C-4E76-908F-3DA57C4BC9B3}" type="presOf" srcId="{93D1D33B-5AEB-4F67-8885-292BB9C06FC4}" destId="{BC9A17BA-F496-443D-9438-84FCE71D6031}" srcOrd="0" destOrd="0" presId="urn:microsoft.com/office/officeart/2005/8/layout/vProcess5"/>
    <dgm:cxn modelId="{5EDA2B72-244C-4EFF-AC3D-CABBE5742530}" srcId="{93D1D33B-5AEB-4F67-8885-292BB9C06FC4}" destId="{4C20FEEC-0209-478A-920F-A8311C068A5E}" srcOrd="0" destOrd="0" parTransId="{53C71EFE-AB27-4093-8CC6-1A2CEF555E4C}" sibTransId="{38E40189-A720-4BCE-A491-BA3DFE56EF62}"/>
    <dgm:cxn modelId="{DB24EF82-1E81-4C89-B02C-9574DC851F1D}" srcId="{93D1D33B-5AEB-4F67-8885-292BB9C06FC4}" destId="{99D1E4BB-C664-4928-9578-9005CCD2F934}" srcOrd="2" destOrd="0" parTransId="{7F26CB1F-70AE-495C-AF32-5BF4A31D6902}" sibTransId="{B549FAB3-34EF-494A-B04B-78551A7F9031}"/>
    <dgm:cxn modelId="{A83F3857-E2B0-4A8B-8F9E-CD690F62FD7E}" type="presOf" srcId="{E85A999C-1672-4775-9299-6B03B5A92F88}" destId="{21618EE3-7849-4720-B779-BDAF32FC9B17}" srcOrd="0" destOrd="0" presId="urn:microsoft.com/office/officeart/2005/8/layout/vProcess5"/>
    <dgm:cxn modelId="{4C5F6634-20D5-4839-B4BE-DA2C06E3A349}" type="presOf" srcId="{4C20FEEC-0209-478A-920F-A8311C068A5E}" destId="{2E0E2DBF-9B63-494E-A38D-AB1366D54074}" srcOrd="0" destOrd="0" presId="urn:microsoft.com/office/officeart/2005/8/layout/vProcess5"/>
    <dgm:cxn modelId="{EF323CB0-0DAC-4D0D-A833-FD4CB9B26F53}" type="presOf" srcId="{FB87D66B-0B79-4BED-B5A8-F51C833F84D8}" destId="{B1C95826-A9A6-4F93-A851-7331B4A63749}" srcOrd="0" destOrd="0" presId="urn:microsoft.com/office/officeart/2005/8/layout/vProcess5"/>
    <dgm:cxn modelId="{4D28ED74-B414-49B0-9230-10A244454F59}" type="presOf" srcId="{E85A999C-1672-4775-9299-6B03B5A92F88}" destId="{12687D75-4B0D-49DF-AC4B-B332FA037371}" srcOrd="1" destOrd="0" presId="urn:microsoft.com/office/officeart/2005/8/layout/vProcess5"/>
    <dgm:cxn modelId="{E4408711-DB80-4D5A-8171-3E4CBD3DDC17}" type="presOf" srcId="{99D1E4BB-C664-4928-9578-9005CCD2F934}" destId="{9DD8CDA5-1284-4EC2-A10B-9F9EF39C84F2}" srcOrd="0" destOrd="0" presId="urn:microsoft.com/office/officeart/2005/8/layout/vProcess5"/>
    <dgm:cxn modelId="{317EB08C-B968-4AD2-A67D-17B9C12661CE}" type="presOf" srcId="{99D1E4BB-C664-4928-9578-9005CCD2F934}" destId="{B31B6817-D7A4-44AB-B4C4-0F3313D25E59}" srcOrd="1" destOrd="0" presId="urn:microsoft.com/office/officeart/2005/8/layout/vProcess5"/>
    <dgm:cxn modelId="{72678582-3994-4240-A872-2016D7EF5661}" type="presParOf" srcId="{BC9A17BA-F496-443D-9438-84FCE71D6031}" destId="{B6111645-3268-4138-A3D2-9E43E8735A51}" srcOrd="0" destOrd="0" presId="urn:microsoft.com/office/officeart/2005/8/layout/vProcess5"/>
    <dgm:cxn modelId="{886208D9-F8FA-4687-BAF9-BA9E29EA9625}" type="presParOf" srcId="{BC9A17BA-F496-443D-9438-84FCE71D6031}" destId="{2E0E2DBF-9B63-494E-A38D-AB1366D54074}" srcOrd="1" destOrd="0" presId="urn:microsoft.com/office/officeart/2005/8/layout/vProcess5"/>
    <dgm:cxn modelId="{0360836B-CEA1-4D38-8F04-AE2F1F3B94C4}" type="presParOf" srcId="{BC9A17BA-F496-443D-9438-84FCE71D6031}" destId="{21618EE3-7849-4720-B779-BDAF32FC9B17}" srcOrd="2" destOrd="0" presId="urn:microsoft.com/office/officeart/2005/8/layout/vProcess5"/>
    <dgm:cxn modelId="{C2C9C0A1-18EE-4042-8178-D898CF1DAA68}" type="presParOf" srcId="{BC9A17BA-F496-443D-9438-84FCE71D6031}" destId="{9DD8CDA5-1284-4EC2-A10B-9F9EF39C84F2}" srcOrd="3" destOrd="0" presId="urn:microsoft.com/office/officeart/2005/8/layout/vProcess5"/>
    <dgm:cxn modelId="{BB33F712-8EA0-453B-8968-7D3AAAAA0BFB}" type="presParOf" srcId="{BC9A17BA-F496-443D-9438-84FCE71D6031}" destId="{FD4DBA5D-6733-4009-A4D7-DFF1CA094A44}" srcOrd="4" destOrd="0" presId="urn:microsoft.com/office/officeart/2005/8/layout/vProcess5"/>
    <dgm:cxn modelId="{26E0D5A2-42E0-4B22-9229-1ECF34A6B9B8}" type="presParOf" srcId="{BC9A17BA-F496-443D-9438-84FCE71D6031}" destId="{B1C95826-A9A6-4F93-A851-7331B4A63749}" srcOrd="5" destOrd="0" presId="urn:microsoft.com/office/officeart/2005/8/layout/vProcess5"/>
    <dgm:cxn modelId="{8E6CB3AA-C833-4BB8-8AF0-5E889ED157E1}" type="presParOf" srcId="{BC9A17BA-F496-443D-9438-84FCE71D6031}" destId="{5E76729A-B4A9-4479-BC02-4CDF2DF5A8EB}" srcOrd="6" destOrd="0" presId="urn:microsoft.com/office/officeart/2005/8/layout/vProcess5"/>
    <dgm:cxn modelId="{BC992E8A-90C2-4A9A-9004-F54825E99D09}" type="presParOf" srcId="{BC9A17BA-F496-443D-9438-84FCE71D6031}" destId="{12687D75-4B0D-49DF-AC4B-B332FA037371}" srcOrd="7" destOrd="0" presId="urn:microsoft.com/office/officeart/2005/8/layout/vProcess5"/>
    <dgm:cxn modelId="{5F2591BC-EEA6-4BA5-9385-66CD412097DF}" type="presParOf" srcId="{BC9A17BA-F496-443D-9438-84FCE71D6031}" destId="{B31B6817-D7A4-44AB-B4C4-0F3313D25E5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E2DBF-9B63-494E-A38D-AB1366D54074}">
      <dsp:nvSpPr>
        <dsp:cNvPr id="0" name=""/>
        <dsp:cNvSpPr/>
      </dsp:nvSpPr>
      <dsp:spPr>
        <a:xfrm>
          <a:off x="669613" y="-4"/>
          <a:ext cx="4070622" cy="969756"/>
        </a:xfrm>
        <a:prstGeom prst="roundRect">
          <a:avLst>
            <a:gd name="adj" fmla="val 10000"/>
          </a:avLst>
        </a:prstGeom>
        <a:solidFill>
          <a:srgbClr val="AA4F48"/>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After 2 months, in December</a:t>
          </a:r>
        </a:p>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Spot Cost = 3000 + 1.5%*2 (Interest Cost) + 30 (maintenance cost)  =  Rs. 3120/</a:t>
          </a:r>
          <a:r>
            <a:rPr lang="en-US" sz="1200" kern="1200" dirty="0" err="1" smtClean="0">
              <a:solidFill>
                <a:schemeClr val="bg1"/>
              </a:solidFill>
              <a:latin typeface="Arial" panose="020B0604020202020204" pitchFamily="34" charset="0"/>
              <a:cs typeface="Arial" panose="020B0604020202020204" pitchFamily="34" charset="0"/>
            </a:rPr>
            <a:t>qtl</a:t>
          </a:r>
          <a:endParaRPr lang="en-US" sz="1200" kern="1200" dirty="0" smtClean="0">
            <a:solidFill>
              <a:schemeClr val="bg1"/>
            </a:solidFill>
            <a:latin typeface="Arial" panose="020B0604020202020204" pitchFamily="34" charset="0"/>
            <a:cs typeface="Arial" panose="020B0604020202020204" pitchFamily="34" charset="0"/>
          </a:endParaRPr>
        </a:p>
      </dsp:txBody>
      <dsp:txXfrm>
        <a:off x="698016" y="28399"/>
        <a:ext cx="3019396" cy="912950"/>
      </dsp:txXfrm>
    </dsp:sp>
    <dsp:sp modelId="{21618EE3-7849-4720-B779-BDAF32FC9B17}">
      <dsp:nvSpPr>
        <dsp:cNvPr id="0" name=""/>
        <dsp:cNvSpPr/>
      </dsp:nvSpPr>
      <dsp:spPr>
        <a:xfrm>
          <a:off x="711035" y="1088693"/>
          <a:ext cx="4029202" cy="964528"/>
        </a:xfrm>
        <a:prstGeom prst="roundRect">
          <a:avLst>
            <a:gd name="adj" fmla="val 10000"/>
          </a:avLst>
        </a:prstGeom>
        <a:solidFill>
          <a:srgbClr val="AA4F48"/>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On the day,</a:t>
          </a:r>
        </a:p>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Spot price rises to  Rs.3100</a:t>
          </a:r>
        </a:p>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Futures price rises to Rs.3200</a:t>
          </a:r>
          <a:endParaRPr lang="en-US" sz="1200" kern="1200" dirty="0">
            <a:solidFill>
              <a:schemeClr val="bg1"/>
            </a:solidFill>
            <a:latin typeface="Arial" panose="020B0604020202020204" pitchFamily="34" charset="0"/>
            <a:cs typeface="Arial" panose="020B0604020202020204" pitchFamily="34" charset="0"/>
          </a:endParaRPr>
        </a:p>
      </dsp:txBody>
      <dsp:txXfrm>
        <a:off x="739285" y="1116943"/>
        <a:ext cx="2990240" cy="908028"/>
      </dsp:txXfrm>
    </dsp:sp>
    <dsp:sp modelId="{9DD8CDA5-1284-4EC2-A10B-9F9EF39C84F2}">
      <dsp:nvSpPr>
        <dsp:cNvPr id="0" name=""/>
        <dsp:cNvSpPr/>
      </dsp:nvSpPr>
      <dsp:spPr>
        <a:xfrm>
          <a:off x="721390" y="2251873"/>
          <a:ext cx="4029202" cy="964528"/>
        </a:xfrm>
        <a:prstGeom prst="roundRect">
          <a:avLst>
            <a:gd name="adj" fmla="val 10000"/>
          </a:avLst>
        </a:prstGeom>
        <a:solidFill>
          <a:srgbClr val="AA4F48"/>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Actual cost of Soybeans: Rs.3000/</a:t>
          </a:r>
          <a:r>
            <a:rPr lang="en-US" sz="1200" kern="1200" dirty="0" err="1" smtClean="0">
              <a:solidFill>
                <a:schemeClr val="bg1"/>
              </a:solidFill>
              <a:latin typeface="Arial" panose="020B0604020202020204" pitchFamily="34" charset="0"/>
              <a:cs typeface="Arial" panose="020B0604020202020204" pitchFamily="34" charset="0"/>
            </a:rPr>
            <a:t>qtl</a:t>
          </a:r>
          <a:r>
            <a:rPr lang="en-US" sz="1200" kern="1200" dirty="0" smtClean="0">
              <a:solidFill>
                <a:schemeClr val="bg1"/>
              </a:solidFill>
              <a:latin typeface="Arial" panose="020B0604020202020204" pitchFamily="34" charset="0"/>
              <a:cs typeface="Arial" panose="020B0604020202020204" pitchFamily="34" charset="0"/>
            </a:rPr>
            <a:t> (Saved the interest and maintenance cost)</a:t>
          </a:r>
        </a:p>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Gain in futures: 3200 - 3100 = Rs. 100/</a:t>
          </a:r>
          <a:r>
            <a:rPr lang="en-US" sz="1200" kern="1200" dirty="0" err="1" smtClean="0">
              <a:solidFill>
                <a:schemeClr val="bg1"/>
              </a:solidFill>
              <a:latin typeface="Arial" panose="020B0604020202020204" pitchFamily="34" charset="0"/>
              <a:cs typeface="Arial" panose="020B0604020202020204" pitchFamily="34" charset="0"/>
            </a:rPr>
            <a:t>qtl</a:t>
          </a:r>
          <a:endParaRPr lang="en-US" sz="1200" kern="1200" dirty="0" smtClean="0">
            <a:solidFill>
              <a:schemeClr val="bg1"/>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r>
            <a:rPr lang="en-US" sz="1200" kern="1200" dirty="0" smtClean="0">
              <a:solidFill>
                <a:schemeClr val="bg1"/>
              </a:solidFill>
              <a:latin typeface="Arial" panose="020B0604020202020204" pitchFamily="34" charset="0"/>
              <a:cs typeface="Arial" panose="020B0604020202020204" pitchFamily="34" charset="0"/>
            </a:rPr>
            <a:t>Loss in Spot: 3000 - 3100 = Rs.-100/</a:t>
          </a:r>
          <a:r>
            <a:rPr lang="en-US" sz="1200" kern="1200" dirty="0" err="1" smtClean="0">
              <a:solidFill>
                <a:schemeClr val="bg1"/>
              </a:solidFill>
              <a:latin typeface="Arial" panose="020B0604020202020204" pitchFamily="34" charset="0"/>
              <a:cs typeface="Arial" panose="020B0604020202020204" pitchFamily="34" charset="0"/>
            </a:rPr>
            <a:t>qtl</a:t>
          </a:r>
          <a:endParaRPr lang="en-US" sz="1200" kern="1200" dirty="0">
            <a:solidFill>
              <a:schemeClr val="bg1"/>
            </a:solidFill>
            <a:latin typeface="Arial" panose="020B0604020202020204" pitchFamily="34" charset="0"/>
            <a:cs typeface="Arial" panose="020B0604020202020204" pitchFamily="34" charset="0"/>
          </a:endParaRPr>
        </a:p>
      </dsp:txBody>
      <dsp:txXfrm>
        <a:off x="749640" y="2280123"/>
        <a:ext cx="2990240" cy="908028"/>
      </dsp:txXfrm>
    </dsp:sp>
    <dsp:sp modelId="{FD4DBA5D-6733-4009-A4D7-DFF1CA094A44}">
      <dsp:nvSpPr>
        <dsp:cNvPr id="0" name=""/>
        <dsp:cNvSpPr/>
      </dsp:nvSpPr>
      <dsp:spPr>
        <a:xfrm>
          <a:off x="4113294" y="780106"/>
          <a:ext cx="626943" cy="626943"/>
        </a:xfrm>
        <a:prstGeom prst="downArrow">
          <a:avLst>
            <a:gd name="adj1" fmla="val 55000"/>
            <a:gd name="adj2" fmla="val 45000"/>
          </a:avLst>
        </a:prstGeom>
        <a:solidFill>
          <a:srgbClr val="BEBEB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4254356" y="780106"/>
        <a:ext cx="344819" cy="471775"/>
      </dsp:txXfrm>
    </dsp:sp>
    <dsp:sp modelId="{B1C95826-A9A6-4F93-A851-7331B4A63749}">
      <dsp:nvSpPr>
        <dsp:cNvPr id="0" name=""/>
        <dsp:cNvSpPr/>
      </dsp:nvSpPr>
      <dsp:spPr>
        <a:xfrm>
          <a:off x="4113294" y="1936870"/>
          <a:ext cx="626943" cy="626943"/>
        </a:xfrm>
        <a:prstGeom prst="downArrow">
          <a:avLst>
            <a:gd name="adj1" fmla="val 55000"/>
            <a:gd name="adj2" fmla="val 45000"/>
          </a:avLst>
        </a:prstGeom>
        <a:solidFill>
          <a:srgbClr val="BEBEB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latin typeface="Arial" panose="020B0604020202020204" pitchFamily="34" charset="0"/>
            <a:cs typeface="Arial" panose="020B0604020202020204" pitchFamily="34" charset="0"/>
          </a:endParaRPr>
        </a:p>
      </dsp:txBody>
      <dsp:txXfrm>
        <a:off x="4254356" y="1936870"/>
        <a:ext cx="344819" cy="471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C33932-44BB-EB4B-B41B-C8CCB5C18A92}" type="datetimeFigureOut">
              <a:rPr lang="de-DE" smtClean="0"/>
              <a:t>07.10.2017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9838B-DF5F-CE4D-9359-8FE8DCA82BD1}" type="slidenum">
              <a:rPr lang="de-DE" smtClean="0"/>
              <a:t>‹#›</a:t>
            </a:fld>
            <a:endParaRPr lang="de-DE"/>
          </a:p>
        </p:txBody>
      </p:sp>
    </p:spTree>
    <p:extLst>
      <p:ext uri="{BB962C8B-B14F-4D97-AF65-F5344CB8AC3E}">
        <p14:creationId xmlns:p14="http://schemas.microsoft.com/office/powerpoint/2010/main" val="2595279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03256-8DFA-4D43-A62A-60582A63F70D}" type="datetimeFigureOut">
              <a:rPr lang="de-DE" smtClean="0"/>
              <a:t>07.10.2017</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F9003-FF9D-CE4E-B66D-CFB191FA9632}" type="slidenum">
              <a:rPr lang="de-DE" smtClean="0"/>
              <a:t>‹#›</a:t>
            </a:fld>
            <a:endParaRPr lang="de-DE"/>
          </a:p>
        </p:txBody>
      </p:sp>
    </p:spTree>
    <p:extLst>
      <p:ext uri="{BB962C8B-B14F-4D97-AF65-F5344CB8AC3E}">
        <p14:creationId xmlns:p14="http://schemas.microsoft.com/office/powerpoint/2010/main" val="21299383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43F9003-FF9D-CE4E-B66D-CFB191FA9632}" type="slidenum">
              <a:rPr lang="de-DE" smtClean="0"/>
              <a:t>1</a:t>
            </a:fld>
            <a:endParaRPr lang="de-DE"/>
          </a:p>
        </p:txBody>
      </p:sp>
    </p:spTree>
    <p:extLst>
      <p:ext uri="{BB962C8B-B14F-4D97-AF65-F5344CB8AC3E}">
        <p14:creationId xmlns:p14="http://schemas.microsoft.com/office/powerpoint/2010/main" val="4117882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pic>
        <p:nvPicPr>
          <p:cNvPr id="7" name="Bild 6" descr="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850" y="4562375"/>
            <a:ext cx="1270582" cy="260231"/>
          </a:xfrm>
          <a:prstGeom prst="rect">
            <a:avLst/>
          </a:prstGeom>
        </p:spPr>
      </p:pic>
      <p:pic>
        <p:nvPicPr>
          <p:cNvPr id="8" name="Bild 7" descr="Claim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6481" y="4736478"/>
            <a:ext cx="1148773" cy="99799"/>
          </a:xfrm>
          <a:prstGeom prst="rect">
            <a:avLst/>
          </a:prstGeom>
        </p:spPr>
      </p:pic>
      <p:pic>
        <p:nvPicPr>
          <p:cNvPr id="11" name="Bild 10" descr="Brandmark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93184" y="494266"/>
            <a:ext cx="876297" cy="804600"/>
          </a:xfrm>
          <a:prstGeom prst="rect">
            <a:avLst/>
          </a:prstGeom>
        </p:spPr>
      </p:pic>
      <p:sp>
        <p:nvSpPr>
          <p:cNvPr id="26" name="Inhaltsplatzhalter 24"/>
          <p:cNvSpPr>
            <a:spLocks noGrp="1"/>
          </p:cNvSpPr>
          <p:nvPr>
            <p:ph sz="quarter" idx="10"/>
          </p:nvPr>
        </p:nvSpPr>
        <p:spPr>
          <a:xfrm>
            <a:off x="667844" y="3486965"/>
            <a:ext cx="3050448" cy="469684"/>
          </a:xfrm>
          <a:prstGeom prst="rect">
            <a:avLst/>
          </a:prstGeom>
        </p:spPr>
        <p:txBody>
          <a:bodyPr vert="horz"/>
          <a:lstStyle>
            <a:lvl1pPr marL="0" indent="0">
              <a:buFontTx/>
              <a:buNone/>
              <a:defRPr lang="de-DE" sz="1400" kern="1200" cap="all" spc="100" dirty="0">
                <a:solidFill>
                  <a:srgbClr val="FFFFFF"/>
                </a:solidFill>
                <a:latin typeface="Arial"/>
                <a:ea typeface="+mn-ea"/>
                <a:cs typeface="Arial"/>
              </a:defRPr>
            </a:lvl1pPr>
          </a:lstStyle>
          <a:p>
            <a:pPr lvl="0"/>
            <a:r>
              <a:rPr lang="de-AT" dirty="0" smtClean="0"/>
              <a:t>Mastertextformat</a:t>
            </a:r>
            <a:endParaRPr lang="de-DE" dirty="0"/>
          </a:p>
        </p:txBody>
      </p:sp>
      <p:sp>
        <p:nvSpPr>
          <p:cNvPr id="31" name="Textplatzhalter 29"/>
          <p:cNvSpPr>
            <a:spLocks noGrp="1"/>
          </p:cNvSpPr>
          <p:nvPr>
            <p:ph type="body" sz="quarter" idx="12"/>
          </p:nvPr>
        </p:nvSpPr>
        <p:spPr>
          <a:xfrm>
            <a:off x="341832" y="1475514"/>
            <a:ext cx="3376460" cy="1968661"/>
          </a:xfrm>
          <a:prstGeom prst="rect">
            <a:avLst/>
          </a:prstGeom>
        </p:spPr>
        <p:txBody>
          <a:bodyPr vert="horz"/>
          <a:lstStyle>
            <a:lvl1pPr marL="0" indent="0">
              <a:buFontTx/>
              <a:buNone/>
              <a:defRPr lang="de-DE" sz="3300" b="1" kern="1200" spc="30" dirty="0">
                <a:solidFill>
                  <a:srgbClr val="FFFFFF"/>
                </a:solidFill>
                <a:latin typeface="Arial"/>
                <a:ea typeface="+mn-ea"/>
                <a:cs typeface="Arial"/>
              </a:defRPr>
            </a:lvl1pPr>
          </a:lstStyle>
          <a:p>
            <a:pPr lvl="0"/>
            <a:r>
              <a:rPr lang="en-GB" noProof="0" dirty="0" err="1" smtClean="0"/>
              <a:t>Mastertextformat</a:t>
            </a:r>
            <a:endParaRPr lang="en-GB" noProof="0" dirty="0"/>
          </a:p>
        </p:txBody>
      </p:sp>
    </p:spTree>
    <p:extLst>
      <p:ext uri="{BB962C8B-B14F-4D97-AF65-F5344CB8AC3E}">
        <p14:creationId xmlns:p14="http://schemas.microsoft.com/office/powerpoint/2010/main" val="17283514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ing Side">
    <p:bg>
      <p:bgPr>
        <a:solidFill>
          <a:srgbClr val="A3784F"/>
        </a:solidFill>
        <a:effectLst/>
      </p:bgPr>
    </p:bg>
    <p:spTree>
      <p:nvGrpSpPr>
        <p:cNvPr id="1" name=""/>
        <p:cNvGrpSpPr/>
        <p:nvPr/>
      </p:nvGrpSpPr>
      <p:grpSpPr>
        <a:xfrm>
          <a:off x="0" y="0"/>
          <a:ext cx="0" cy="0"/>
          <a:chOff x="0" y="0"/>
          <a:chExt cx="0" cy="0"/>
        </a:xfrm>
      </p:grpSpPr>
      <p:pic>
        <p:nvPicPr>
          <p:cNvPr id="8" name="Bild 7" descr="Claim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6481" y="4736478"/>
            <a:ext cx="1148773" cy="99799"/>
          </a:xfrm>
          <a:prstGeom prst="rect">
            <a:avLst/>
          </a:prstGeom>
        </p:spPr>
      </p:pic>
      <p:pic>
        <p:nvPicPr>
          <p:cNvPr id="11" name="Bild 10" descr="Brandmark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93184" y="494266"/>
            <a:ext cx="876297" cy="804600"/>
          </a:xfrm>
          <a:prstGeom prst="rect">
            <a:avLst/>
          </a:prstGeom>
        </p:spPr>
      </p:pic>
      <p:sp>
        <p:nvSpPr>
          <p:cNvPr id="26" name="Inhaltsplatzhalter 24"/>
          <p:cNvSpPr>
            <a:spLocks noGrp="1"/>
          </p:cNvSpPr>
          <p:nvPr>
            <p:ph sz="quarter" idx="10"/>
          </p:nvPr>
        </p:nvSpPr>
        <p:spPr>
          <a:xfrm>
            <a:off x="667844" y="3486965"/>
            <a:ext cx="3050448" cy="469684"/>
          </a:xfrm>
          <a:prstGeom prst="rect">
            <a:avLst/>
          </a:prstGeom>
        </p:spPr>
        <p:txBody>
          <a:bodyPr vert="horz"/>
          <a:lstStyle>
            <a:lvl1pPr marL="0" indent="0">
              <a:buFontTx/>
              <a:buNone/>
              <a:defRPr lang="de-DE" sz="1400" kern="1200" cap="all" spc="100" dirty="0">
                <a:solidFill>
                  <a:srgbClr val="FFFFFF"/>
                </a:solidFill>
                <a:latin typeface="Arial"/>
                <a:ea typeface="+mn-ea"/>
                <a:cs typeface="Arial"/>
              </a:defRPr>
            </a:lvl1pPr>
          </a:lstStyle>
          <a:p>
            <a:pPr lvl="0"/>
            <a:r>
              <a:rPr lang="de-AT" dirty="0" smtClean="0"/>
              <a:t>Mastertextformat</a:t>
            </a:r>
            <a:endParaRPr lang="de-DE" dirty="0"/>
          </a:p>
        </p:txBody>
      </p:sp>
      <p:sp>
        <p:nvSpPr>
          <p:cNvPr id="31" name="Textplatzhalter 29"/>
          <p:cNvSpPr>
            <a:spLocks noGrp="1"/>
          </p:cNvSpPr>
          <p:nvPr>
            <p:ph type="body" sz="quarter" idx="12"/>
          </p:nvPr>
        </p:nvSpPr>
        <p:spPr>
          <a:xfrm>
            <a:off x="341832" y="1475514"/>
            <a:ext cx="3376460" cy="1968661"/>
          </a:xfrm>
          <a:prstGeom prst="rect">
            <a:avLst/>
          </a:prstGeom>
        </p:spPr>
        <p:txBody>
          <a:bodyPr vert="horz"/>
          <a:lstStyle>
            <a:lvl1pPr marL="0" indent="0">
              <a:buFontTx/>
              <a:buNone/>
              <a:defRPr lang="de-DE" sz="3300" b="1" kern="1200" spc="30" dirty="0">
                <a:solidFill>
                  <a:schemeClr val="bg1"/>
                </a:solidFill>
                <a:latin typeface="Arial"/>
                <a:ea typeface="+mn-ea"/>
                <a:cs typeface="Arial"/>
              </a:defRPr>
            </a:lvl1pPr>
          </a:lstStyle>
          <a:p>
            <a:pPr lvl="0"/>
            <a:r>
              <a:rPr lang="en-GB" noProof="0" dirty="0" err="1" smtClean="0"/>
              <a:t>Mastertextformat</a:t>
            </a:r>
            <a:endParaRPr lang="en-GB" noProof="0" dirty="0"/>
          </a:p>
        </p:txBody>
      </p:sp>
      <p:pic>
        <p:nvPicPr>
          <p:cNvPr id="9" name="Bild 6" descr="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0850" y="4562375"/>
            <a:ext cx="1270582" cy="260231"/>
          </a:xfrm>
          <a:prstGeom prst="rect">
            <a:avLst/>
          </a:prstGeom>
        </p:spPr>
      </p:pic>
    </p:spTree>
    <p:extLst>
      <p:ext uri="{BB962C8B-B14F-4D97-AF65-F5344CB8AC3E}">
        <p14:creationId xmlns:p14="http://schemas.microsoft.com/office/powerpoint/2010/main" val="2090321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0" name="Bild 9"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819" y="4619010"/>
            <a:ext cx="1265537" cy="259200"/>
          </a:xfrm>
          <a:prstGeom prst="rect">
            <a:avLst/>
          </a:prstGeom>
        </p:spPr>
      </p:pic>
      <p:pic>
        <p:nvPicPr>
          <p:cNvPr id="11" name="Bild 10" descr="Clai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6500" y="4774945"/>
            <a:ext cx="1137227" cy="98797"/>
          </a:xfrm>
          <a:prstGeom prst="rect">
            <a:avLst/>
          </a:prstGeom>
        </p:spPr>
      </p:pic>
      <p:sp>
        <p:nvSpPr>
          <p:cNvPr id="13" name="Foliennummernplatzhalter 5"/>
          <p:cNvSpPr>
            <a:spLocks noGrp="1"/>
          </p:cNvSpPr>
          <p:nvPr>
            <p:ph type="sldNum" sz="quarter" idx="4"/>
          </p:nvPr>
        </p:nvSpPr>
        <p:spPr>
          <a:xfrm>
            <a:off x="4331987" y="4658026"/>
            <a:ext cx="480025" cy="274637"/>
          </a:xfrm>
          <a:prstGeom prst="rect">
            <a:avLst/>
          </a:prstGeom>
        </p:spPr>
        <p:txBody>
          <a:bodyPr vert="horz" lIns="91440" tIns="45720" rIns="91440" bIns="45720" rtlCol="0" anchor="ctr"/>
          <a:lstStyle>
            <a:lvl1pPr algn="ctr">
              <a:defRPr sz="900">
                <a:solidFill>
                  <a:srgbClr val="A3784F"/>
                </a:solidFill>
                <a:latin typeface="Arial"/>
                <a:cs typeface="Arial"/>
              </a:defRPr>
            </a:lvl1pPr>
          </a:lstStyle>
          <a:p>
            <a:fld id="{9F72CD2D-8CDC-1545-9357-A0B9C614C133}" type="slidenum">
              <a:rPr lang="de-DE" smtClean="0"/>
              <a:pPr/>
              <a:t>‹#›</a:t>
            </a:fld>
            <a:endParaRPr lang="de-DE" dirty="0"/>
          </a:p>
        </p:txBody>
      </p:sp>
      <p:sp>
        <p:nvSpPr>
          <p:cNvPr id="19" name="Inhaltsplatzhalter 14"/>
          <p:cNvSpPr>
            <a:spLocks noGrp="1"/>
          </p:cNvSpPr>
          <p:nvPr>
            <p:ph sz="quarter" idx="12" hasCustomPrompt="1"/>
          </p:nvPr>
        </p:nvSpPr>
        <p:spPr>
          <a:xfrm>
            <a:off x="764094" y="1787785"/>
            <a:ext cx="7917944" cy="338977"/>
          </a:xfrm>
          <a:prstGeom prst="rect">
            <a:avLst/>
          </a:prstGeom>
        </p:spPr>
        <p:txBody>
          <a:bodyPr vert="horz"/>
          <a:lstStyle>
            <a:lvl1pPr marL="0" indent="0">
              <a:spcBef>
                <a:spcPts val="0"/>
              </a:spcBef>
              <a:buFontTx/>
              <a:buNone/>
              <a:defRPr lang="de-AT" sz="1600" b="1" kern="1200" spc="30" dirty="0" smtClean="0">
                <a:solidFill>
                  <a:schemeClr val="tx1"/>
                </a:solidFill>
                <a:latin typeface="Arial"/>
                <a:ea typeface="+mj-ea"/>
                <a:cs typeface="Arial"/>
              </a:defRPr>
            </a:lvl1pPr>
          </a:lstStyle>
          <a:p>
            <a:pPr lvl="0"/>
            <a:r>
              <a:rPr lang="de-AT" dirty="0" smtClean="0"/>
              <a:t>Headline 2</a:t>
            </a:r>
            <a:endParaRPr lang="de-DE" dirty="0"/>
          </a:p>
        </p:txBody>
      </p:sp>
      <p:sp>
        <p:nvSpPr>
          <p:cNvPr id="20" name="Inhaltsplatzhalter 14"/>
          <p:cNvSpPr>
            <a:spLocks noGrp="1"/>
          </p:cNvSpPr>
          <p:nvPr>
            <p:ph sz="quarter" idx="13" hasCustomPrompt="1"/>
          </p:nvPr>
        </p:nvSpPr>
        <p:spPr>
          <a:xfrm>
            <a:off x="764094" y="2216689"/>
            <a:ext cx="7917944" cy="2373445"/>
          </a:xfrm>
          <a:prstGeom prst="rect">
            <a:avLst/>
          </a:prstGeom>
        </p:spPr>
        <p:txBody>
          <a:bodyPr vert="horz"/>
          <a:lstStyle>
            <a:lvl1pPr marL="0" indent="0">
              <a:buFontTx/>
              <a:buNone/>
              <a:defRPr lang="de-AT" sz="1100" kern="1200" spc="70" dirty="0" smtClean="0">
                <a:solidFill>
                  <a:schemeClr val="tx1"/>
                </a:solidFill>
                <a:latin typeface="Arial"/>
                <a:ea typeface="+mj-ea"/>
                <a:cs typeface="Arial"/>
              </a:defRPr>
            </a:lvl1pPr>
          </a:lstStyle>
          <a:p>
            <a:pPr lvl="0"/>
            <a:r>
              <a:rPr lang="de-AT" dirty="0" smtClean="0"/>
              <a:t>Text 2</a:t>
            </a:r>
            <a:endParaRPr lang="de-DE" dirty="0"/>
          </a:p>
        </p:txBody>
      </p:sp>
      <p:sp>
        <p:nvSpPr>
          <p:cNvPr id="21" name="Inhaltsplatzhalter 14"/>
          <p:cNvSpPr>
            <a:spLocks noGrp="1"/>
          </p:cNvSpPr>
          <p:nvPr>
            <p:ph sz="quarter" idx="10" hasCustomPrompt="1"/>
          </p:nvPr>
        </p:nvSpPr>
        <p:spPr>
          <a:xfrm>
            <a:off x="779397" y="353975"/>
            <a:ext cx="7902642" cy="550257"/>
          </a:xfrm>
          <a:prstGeom prst="rect">
            <a:avLst/>
          </a:prstGeom>
        </p:spPr>
        <p:txBody>
          <a:bodyPr vert="horz"/>
          <a:lstStyle>
            <a:lvl1pPr marL="0" indent="0">
              <a:buFontTx/>
              <a:buNone/>
              <a:defRPr lang="de-DE" sz="3000" b="1" kern="1200" baseline="0" dirty="0">
                <a:solidFill>
                  <a:schemeClr val="tx1"/>
                </a:solidFill>
                <a:latin typeface="Arial"/>
                <a:ea typeface="+mj-ea"/>
                <a:cs typeface="Arial"/>
              </a:defRPr>
            </a:lvl1pPr>
          </a:lstStyle>
          <a:p>
            <a:pPr lvl="0"/>
            <a:r>
              <a:rPr lang="de-AT" dirty="0" smtClean="0"/>
              <a:t>Headline 1</a:t>
            </a:r>
            <a:endParaRPr lang="de-DE" dirty="0"/>
          </a:p>
        </p:txBody>
      </p:sp>
      <p:sp>
        <p:nvSpPr>
          <p:cNvPr id="22" name="Inhaltsplatzhalter 14"/>
          <p:cNvSpPr>
            <a:spLocks noGrp="1"/>
          </p:cNvSpPr>
          <p:nvPr>
            <p:ph sz="quarter" idx="11" hasCustomPrompt="1"/>
          </p:nvPr>
        </p:nvSpPr>
        <p:spPr>
          <a:xfrm>
            <a:off x="779397" y="934966"/>
            <a:ext cx="7902641" cy="550257"/>
          </a:xfrm>
          <a:prstGeom prst="rect">
            <a:avLst/>
          </a:prstGeom>
        </p:spPr>
        <p:txBody>
          <a:bodyPr vert="horz"/>
          <a:lstStyle>
            <a:lvl1pPr marL="0" indent="0">
              <a:buFontTx/>
              <a:buNone/>
              <a:defRPr lang="de-AT" sz="1300" b="1" kern="1200" spc="30" dirty="0" smtClean="0">
                <a:solidFill>
                  <a:schemeClr val="tx1"/>
                </a:solidFill>
                <a:latin typeface="Arial"/>
                <a:ea typeface="+mj-ea"/>
                <a:cs typeface="Arial"/>
              </a:defRPr>
            </a:lvl1pPr>
          </a:lstStyle>
          <a:p>
            <a:pPr lvl="0"/>
            <a:r>
              <a:rPr lang="de-AT" dirty="0" smtClean="0"/>
              <a:t>Text 1</a:t>
            </a:r>
            <a:endParaRPr lang="de-DE"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11" name="Bild 10" descr="Clai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6500" y="4774945"/>
            <a:ext cx="1137227" cy="98797"/>
          </a:xfrm>
          <a:prstGeom prst="rect">
            <a:avLst/>
          </a:prstGeom>
        </p:spPr>
      </p:pic>
      <p:sp>
        <p:nvSpPr>
          <p:cNvPr id="13" name="Foliennummernplatzhalter 5"/>
          <p:cNvSpPr>
            <a:spLocks noGrp="1"/>
          </p:cNvSpPr>
          <p:nvPr>
            <p:ph type="sldNum" sz="quarter" idx="4"/>
          </p:nvPr>
        </p:nvSpPr>
        <p:spPr>
          <a:xfrm>
            <a:off x="4331987" y="4658026"/>
            <a:ext cx="480025" cy="274637"/>
          </a:xfrm>
          <a:prstGeom prst="rect">
            <a:avLst/>
          </a:prstGeom>
        </p:spPr>
        <p:txBody>
          <a:bodyPr vert="horz" lIns="91440" tIns="45720" rIns="91440" bIns="45720" rtlCol="0" anchor="ctr"/>
          <a:lstStyle>
            <a:lvl1pPr algn="ctr">
              <a:defRPr sz="1000">
                <a:solidFill>
                  <a:srgbClr val="A3784F"/>
                </a:solidFill>
                <a:latin typeface="Arial"/>
                <a:cs typeface="Arial"/>
              </a:defRPr>
            </a:lvl1pPr>
          </a:lstStyle>
          <a:p>
            <a:fld id="{9F72CD2D-8CDC-1545-9357-A0B9C614C133}" type="slidenum">
              <a:rPr lang="de-DE" smtClean="0"/>
              <a:pPr/>
              <a:t>‹#›</a:t>
            </a:fld>
            <a:endParaRPr lang="de-DE" dirty="0"/>
          </a:p>
        </p:txBody>
      </p:sp>
      <p:sp>
        <p:nvSpPr>
          <p:cNvPr id="16" name="Inhaltsplatzhalter 14"/>
          <p:cNvSpPr>
            <a:spLocks noGrp="1"/>
          </p:cNvSpPr>
          <p:nvPr>
            <p:ph sz="quarter" idx="10" hasCustomPrompt="1"/>
          </p:nvPr>
        </p:nvSpPr>
        <p:spPr>
          <a:xfrm>
            <a:off x="779397" y="353975"/>
            <a:ext cx="7902642" cy="550257"/>
          </a:xfrm>
          <a:prstGeom prst="rect">
            <a:avLst/>
          </a:prstGeom>
        </p:spPr>
        <p:txBody>
          <a:bodyPr vert="horz"/>
          <a:lstStyle>
            <a:lvl1pPr marL="0" indent="0">
              <a:buFontTx/>
              <a:buNone/>
              <a:defRPr lang="de-DE" sz="3000" b="1" kern="1200" baseline="0" dirty="0">
                <a:solidFill>
                  <a:schemeClr val="tx1"/>
                </a:solidFill>
                <a:latin typeface="Arial"/>
                <a:ea typeface="+mj-ea"/>
                <a:cs typeface="Arial"/>
              </a:defRPr>
            </a:lvl1pPr>
          </a:lstStyle>
          <a:p>
            <a:pPr lvl="0"/>
            <a:r>
              <a:rPr lang="de-AT" dirty="0" smtClean="0"/>
              <a:t>Headline 1</a:t>
            </a:r>
            <a:endParaRPr lang="de-DE" dirty="0"/>
          </a:p>
        </p:txBody>
      </p:sp>
      <p:sp>
        <p:nvSpPr>
          <p:cNvPr id="17" name="Inhaltsplatzhalter 14"/>
          <p:cNvSpPr>
            <a:spLocks noGrp="1"/>
          </p:cNvSpPr>
          <p:nvPr>
            <p:ph sz="quarter" idx="11" hasCustomPrompt="1"/>
          </p:nvPr>
        </p:nvSpPr>
        <p:spPr>
          <a:xfrm>
            <a:off x="779397" y="934966"/>
            <a:ext cx="7902641" cy="550257"/>
          </a:xfrm>
          <a:prstGeom prst="rect">
            <a:avLst/>
          </a:prstGeom>
        </p:spPr>
        <p:txBody>
          <a:bodyPr vert="horz"/>
          <a:lstStyle>
            <a:lvl1pPr marL="0" indent="0">
              <a:buFontTx/>
              <a:buNone/>
              <a:defRPr lang="de-AT" sz="1300" b="1" kern="1200" spc="30" dirty="0" smtClean="0">
                <a:solidFill>
                  <a:schemeClr val="tx1"/>
                </a:solidFill>
                <a:latin typeface="Arial"/>
                <a:ea typeface="+mj-ea"/>
                <a:cs typeface="Arial"/>
              </a:defRPr>
            </a:lvl1pPr>
          </a:lstStyle>
          <a:p>
            <a:pPr lvl="0"/>
            <a:r>
              <a:rPr lang="de-AT" dirty="0" smtClean="0"/>
              <a:t>Text 1</a:t>
            </a:r>
            <a:endParaRPr lang="de-DE" dirty="0"/>
          </a:p>
        </p:txBody>
      </p:sp>
      <p:sp>
        <p:nvSpPr>
          <p:cNvPr id="19" name="Bildplatzhalter 2"/>
          <p:cNvSpPr>
            <a:spLocks noGrp="1"/>
          </p:cNvSpPr>
          <p:nvPr>
            <p:ph type="pic" sz="quarter" idx="12"/>
          </p:nvPr>
        </p:nvSpPr>
        <p:spPr>
          <a:xfrm>
            <a:off x="4959350" y="1922163"/>
            <a:ext cx="3722688" cy="2448225"/>
          </a:xfrm>
          <a:prstGeom prst="rect">
            <a:avLst/>
          </a:prstGeom>
        </p:spPr>
        <p:txBody>
          <a:bodyPr vert="horz"/>
          <a:lstStyle/>
          <a:p>
            <a:endParaRPr lang="de-DE"/>
          </a:p>
        </p:txBody>
      </p:sp>
      <p:sp>
        <p:nvSpPr>
          <p:cNvPr id="5" name="Textplatzhalter 4"/>
          <p:cNvSpPr>
            <a:spLocks noGrp="1"/>
          </p:cNvSpPr>
          <p:nvPr>
            <p:ph type="body" sz="quarter" idx="13"/>
          </p:nvPr>
        </p:nvSpPr>
        <p:spPr>
          <a:xfrm>
            <a:off x="1071820" y="1922163"/>
            <a:ext cx="3795712" cy="2463800"/>
          </a:xfrm>
          <a:prstGeom prst="rect">
            <a:avLst/>
          </a:prstGeom>
        </p:spPr>
        <p:txBody>
          <a:bodyPr vert="horz"/>
          <a:lstStyle>
            <a:lvl1pPr indent="-270000" algn="l" defTabSz="457200" rtl="0" eaLnBrk="1" latinLnBrk="0" hangingPunct="1">
              <a:lnSpc>
                <a:spcPct val="130000"/>
              </a:lnSpc>
              <a:spcBef>
                <a:spcPct val="0"/>
              </a:spcBef>
              <a:buClr>
                <a:srgbClr val="B38357"/>
              </a:buClr>
              <a:buSzPct val="100000"/>
              <a:buFont typeface="Wingdings" charset="2"/>
              <a:buAutoNum type="arabicPlain"/>
              <a:defRPr lang="de-AT" sz="1000" kern="0" spc="40" dirty="0" smtClean="0">
                <a:solidFill>
                  <a:schemeClr val="tx1"/>
                </a:solidFill>
                <a:latin typeface="Arial"/>
                <a:ea typeface="+mj-ea"/>
                <a:cs typeface="Arial"/>
              </a:defRPr>
            </a:lvl1pPr>
            <a:lvl2pPr algn="l" defTabSz="457200" rtl="0" eaLnBrk="1" latinLnBrk="0" hangingPunct="1">
              <a:lnSpc>
                <a:spcPct val="130000"/>
              </a:lnSpc>
              <a:spcBef>
                <a:spcPct val="0"/>
              </a:spcBef>
              <a:buClr>
                <a:srgbClr val="B38357"/>
              </a:buClr>
              <a:buSzPct val="100000"/>
              <a:buFont typeface="Symbol" charset="2"/>
              <a:buChar char="-"/>
              <a:defRPr lang="de-AT" sz="1000" kern="0" spc="40" dirty="0" smtClean="0">
                <a:solidFill>
                  <a:schemeClr val="tx1"/>
                </a:solidFill>
                <a:latin typeface="Arial"/>
                <a:ea typeface="+mj-ea"/>
                <a:cs typeface="Arial"/>
              </a:defRPr>
            </a:lvl2pPr>
          </a:lstStyle>
          <a:p>
            <a:pPr lvl="0"/>
            <a:r>
              <a:rPr lang="de-AT" dirty="0" smtClean="0"/>
              <a:t>Mastertextformat bearbeiten</a:t>
            </a:r>
          </a:p>
          <a:p>
            <a:pPr lvl="1"/>
            <a:r>
              <a:rPr lang="de-AT" dirty="0" smtClean="0"/>
              <a:t>Zweite Ebene</a:t>
            </a:r>
          </a:p>
        </p:txBody>
      </p:sp>
      <p:pic>
        <p:nvPicPr>
          <p:cNvPr id="9" name="Bild 9"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819" y="4609385"/>
            <a:ext cx="1265537" cy="259200"/>
          </a:xfrm>
          <a:prstGeom prst="rect">
            <a:avLst/>
          </a:prstGeom>
        </p:spPr>
      </p:pic>
    </p:spTree>
    <p:extLst>
      <p:ext uri="{BB962C8B-B14F-4D97-AF65-F5344CB8AC3E}">
        <p14:creationId xmlns:p14="http://schemas.microsoft.com/office/powerpoint/2010/main" val="118199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Bild 10" descr="Clai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6500" y="4774945"/>
            <a:ext cx="1137227" cy="98797"/>
          </a:xfrm>
          <a:prstGeom prst="rect">
            <a:avLst/>
          </a:prstGeom>
        </p:spPr>
      </p:pic>
      <p:sp>
        <p:nvSpPr>
          <p:cNvPr id="13" name="Foliennummernplatzhalter 5"/>
          <p:cNvSpPr>
            <a:spLocks noGrp="1"/>
          </p:cNvSpPr>
          <p:nvPr>
            <p:ph type="sldNum" sz="quarter" idx="4"/>
          </p:nvPr>
        </p:nvSpPr>
        <p:spPr>
          <a:xfrm>
            <a:off x="4331987" y="4658026"/>
            <a:ext cx="480025" cy="274637"/>
          </a:xfrm>
          <a:prstGeom prst="rect">
            <a:avLst/>
          </a:prstGeom>
        </p:spPr>
        <p:txBody>
          <a:bodyPr vert="horz" lIns="91440" tIns="45720" rIns="91440" bIns="45720" rtlCol="0" anchor="ctr"/>
          <a:lstStyle>
            <a:lvl1pPr algn="ctr">
              <a:defRPr sz="1000">
                <a:solidFill>
                  <a:srgbClr val="A3784F"/>
                </a:solidFill>
                <a:latin typeface="Arial"/>
                <a:cs typeface="Arial"/>
              </a:defRPr>
            </a:lvl1pPr>
          </a:lstStyle>
          <a:p>
            <a:fld id="{9F72CD2D-8CDC-1545-9357-A0B9C614C133}" type="slidenum">
              <a:rPr lang="de-DE" smtClean="0"/>
              <a:pPr/>
              <a:t>‹#›</a:t>
            </a:fld>
            <a:endParaRPr lang="de-DE" dirty="0"/>
          </a:p>
        </p:txBody>
      </p:sp>
      <p:sp>
        <p:nvSpPr>
          <p:cNvPr id="16" name="Inhaltsplatzhalter 14"/>
          <p:cNvSpPr>
            <a:spLocks noGrp="1"/>
          </p:cNvSpPr>
          <p:nvPr>
            <p:ph sz="quarter" idx="11" hasCustomPrompt="1"/>
          </p:nvPr>
        </p:nvSpPr>
        <p:spPr>
          <a:xfrm>
            <a:off x="764094" y="411849"/>
            <a:ext cx="7902641" cy="550257"/>
          </a:xfrm>
          <a:prstGeom prst="rect">
            <a:avLst/>
          </a:prstGeom>
        </p:spPr>
        <p:txBody>
          <a:bodyPr vert="horz"/>
          <a:lstStyle>
            <a:lvl1pPr marL="0" indent="0">
              <a:buFontTx/>
              <a:buNone/>
              <a:defRPr lang="de-AT" sz="1300" b="1" kern="1200" spc="30" dirty="0" smtClean="0">
                <a:solidFill>
                  <a:schemeClr val="tx1"/>
                </a:solidFill>
                <a:latin typeface="Arial"/>
                <a:ea typeface="+mj-ea"/>
                <a:cs typeface="Arial"/>
              </a:defRPr>
            </a:lvl1pPr>
          </a:lstStyle>
          <a:p>
            <a:pPr lvl="0"/>
            <a:r>
              <a:rPr lang="de-AT" dirty="0" smtClean="0"/>
              <a:t>Text 1</a:t>
            </a:r>
            <a:endParaRPr lang="de-DE" dirty="0"/>
          </a:p>
        </p:txBody>
      </p:sp>
      <p:sp>
        <p:nvSpPr>
          <p:cNvPr id="3" name="SmartArt-Platzhalter 2"/>
          <p:cNvSpPr>
            <a:spLocks noGrp="1"/>
          </p:cNvSpPr>
          <p:nvPr>
            <p:ph type="dgm" sz="quarter" idx="12"/>
          </p:nvPr>
        </p:nvSpPr>
        <p:spPr>
          <a:xfrm>
            <a:off x="763588" y="1131888"/>
            <a:ext cx="7902575" cy="3468687"/>
          </a:xfrm>
          <a:prstGeom prst="rect">
            <a:avLst/>
          </a:prstGeom>
        </p:spPr>
        <p:txBody>
          <a:bodyPr vert="horz"/>
          <a:lstStyle/>
          <a:p>
            <a:endParaRPr lang="de-DE" dirty="0"/>
          </a:p>
        </p:txBody>
      </p:sp>
      <p:pic>
        <p:nvPicPr>
          <p:cNvPr id="8" name="Bild 9"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819" y="4609385"/>
            <a:ext cx="1265537" cy="259200"/>
          </a:xfrm>
          <a:prstGeom prst="rect">
            <a:avLst/>
          </a:prstGeom>
        </p:spPr>
      </p:pic>
    </p:spTree>
    <p:extLst>
      <p:ext uri="{BB962C8B-B14F-4D97-AF65-F5344CB8AC3E}">
        <p14:creationId xmlns:p14="http://schemas.microsoft.com/office/powerpoint/2010/main" val="3844380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0" r:id="rId2"/>
    <p:sldLayoutId id="2147493457" r:id="rId3"/>
    <p:sldLayoutId id="2147493458" r:id="rId4"/>
    <p:sldLayoutId id="2147493459"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JPG"/><Relationship Id="rId16"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2731" y="2169550"/>
            <a:ext cx="4168340" cy="1417714"/>
          </a:xfrm>
        </p:spPr>
        <p:txBody>
          <a:bodyPr>
            <a:normAutofit/>
          </a:bodyPr>
          <a:lstStyle/>
          <a:p>
            <a:r>
              <a:rPr lang="en-IN" sz="3200" dirty="0" smtClean="0">
                <a:solidFill>
                  <a:srgbClr val="FFFF00"/>
                </a:solidFill>
              </a:rPr>
              <a:t>Managing risk </a:t>
            </a:r>
          </a:p>
          <a:p>
            <a:r>
              <a:rPr lang="en-IN" sz="3200" dirty="0" smtClean="0">
                <a:solidFill>
                  <a:srgbClr val="FFFF00"/>
                </a:solidFill>
              </a:rPr>
              <a:t>through Derivatives </a:t>
            </a:r>
            <a:endParaRPr lang="de-DE" sz="3200" dirty="0">
              <a:solidFill>
                <a:srgbClr val="FFFF00"/>
              </a:solidFill>
            </a:endParaRPr>
          </a:p>
        </p:txBody>
      </p:sp>
    </p:spTree>
    <p:extLst>
      <p:ext uri="{BB962C8B-B14F-4D97-AF65-F5344CB8AC3E}">
        <p14:creationId xmlns:p14="http://schemas.microsoft.com/office/powerpoint/2010/main" val="2557913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F72CD2D-8CDC-1545-9357-A0B9C614C133}" type="slidenum">
              <a:rPr lang="de-DE" smtClean="0"/>
              <a:pPr/>
              <a:t>10</a:t>
            </a:fld>
            <a:endParaRPr lang="de-DE" dirty="0"/>
          </a:p>
        </p:txBody>
      </p:sp>
      <p:sp>
        <p:nvSpPr>
          <p:cNvPr id="5" name="Content Placeholder 4"/>
          <p:cNvSpPr>
            <a:spLocks noGrp="1"/>
          </p:cNvSpPr>
          <p:nvPr>
            <p:ph sz="quarter" idx="10"/>
          </p:nvPr>
        </p:nvSpPr>
        <p:spPr/>
        <p:txBody>
          <a:bodyPr/>
          <a:lstStyle/>
          <a:p>
            <a:r>
              <a:rPr lang="en-IN" dirty="0" smtClean="0">
                <a:latin typeface="Arial" panose="020B0604020202020204" pitchFamily="34" charset="0"/>
                <a:ea typeface="Verdana" panose="020B0604030504040204" pitchFamily="34" charset="0"/>
                <a:cs typeface="Arial" panose="020B0604020202020204" pitchFamily="34" charset="0"/>
              </a:rPr>
              <a:t>Soybean @ NCDEX</a:t>
            </a:r>
            <a:endParaRPr lang="en-IN" dirty="0"/>
          </a:p>
        </p:txBody>
      </p:sp>
      <p:graphicFrame>
        <p:nvGraphicFramePr>
          <p:cNvPr id="10" name="Chart 9"/>
          <p:cNvGraphicFramePr>
            <a:graphicFrameLocks/>
          </p:cNvGraphicFramePr>
          <p:nvPr>
            <p:extLst>
              <p:ext uri="{D42A27DB-BD31-4B8C-83A1-F6EECF244321}">
                <p14:modId xmlns:p14="http://schemas.microsoft.com/office/powerpoint/2010/main" val="2001634593"/>
              </p:ext>
            </p:extLst>
          </p:nvPr>
        </p:nvGraphicFramePr>
        <p:xfrm>
          <a:off x="685019" y="1018572"/>
          <a:ext cx="7293935" cy="3425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684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F72CD2D-8CDC-1545-9357-A0B9C614C133}" type="slidenum">
              <a:rPr lang="de-DE" smtClean="0"/>
              <a:pPr/>
              <a:t>11</a:t>
            </a:fld>
            <a:endParaRPr lang="de-DE" dirty="0"/>
          </a:p>
        </p:txBody>
      </p:sp>
      <p:sp>
        <p:nvSpPr>
          <p:cNvPr id="5" name="Content Placeholder 4"/>
          <p:cNvSpPr>
            <a:spLocks noGrp="1"/>
          </p:cNvSpPr>
          <p:nvPr>
            <p:ph sz="quarter" idx="10"/>
          </p:nvPr>
        </p:nvSpPr>
        <p:spPr/>
        <p:txBody>
          <a:bodyPr/>
          <a:lstStyle/>
          <a:p>
            <a:r>
              <a:rPr lang="en-IN" dirty="0" smtClean="0">
                <a:latin typeface="Arial" panose="020B0604020202020204" pitchFamily="34" charset="0"/>
                <a:ea typeface="Verdana" panose="020B0604030504040204" pitchFamily="34" charset="0"/>
                <a:cs typeface="Arial" panose="020B0604020202020204" pitchFamily="34" charset="0"/>
              </a:rPr>
              <a:t>Soybean @ NCDEX</a:t>
            </a:r>
            <a:endParaRPr lang="en-IN" dirty="0"/>
          </a:p>
        </p:txBody>
      </p:sp>
      <p:graphicFrame>
        <p:nvGraphicFramePr>
          <p:cNvPr id="7" name="Chart 6"/>
          <p:cNvGraphicFramePr>
            <a:graphicFrameLocks/>
          </p:cNvGraphicFramePr>
          <p:nvPr>
            <p:extLst>
              <p:ext uri="{D42A27DB-BD31-4B8C-83A1-F6EECF244321}">
                <p14:modId xmlns:p14="http://schemas.microsoft.com/office/powerpoint/2010/main" val="2117966470"/>
              </p:ext>
            </p:extLst>
          </p:nvPr>
        </p:nvGraphicFramePr>
        <p:xfrm>
          <a:off x="636608" y="904233"/>
          <a:ext cx="7836059" cy="3447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2436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2A1F6A-4150-4B48-80E9-140363C6DF46}"/>
              </a:ext>
            </a:extLst>
          </p:cNvPr>
          <p:cNvSpPr>
            <a:spLocks noGrp="1"/>
          </p:cNvSpPr>
          <p:nvPr>
            <p:ph type="sldNum" sz="quarter" idx="4"/>
          </p:nvPr>
        </p:nvSpPr>
        <p:spPr/>
        <p:txBody>
          <a:bodyPr/>
          <a:lstStyle/>
          <a:p>
            <a:fld id="{9F72CD2D-8CDC-1545-9357-A0B9C614C133}" type="slidenum">
              <a:rPr lang="de-DE" smtClean="0"/>
              <a:pPr/>
              <a:t>12</a:t>
            </a:fld>
            <a:endParaRPr lang="de-DE" dirty="0"/>
          </a:p>
        </p:txBody>
      </p:sp>
      <p:sp>
        <p:nvSpPr>
          <p:cNvPr id="4" name="Content Placeholder 3">
            <a:extLst>
              <a:ext uri="{FF2B5EF4-FFF2-40B4-BE49-F238E27FC236}">
                <a16:creationId xmlns="" xmlns:a16="http://schemas.microsoft.com/office/drawing/2014/main" id="{EF92EE08-8D3B-4578-B7F6-FDABA59C040F}"/>
              </a:ext>
            </a:extLst>
          </p:cNvPr>
          <p:cNvSpPr>
            <a:spLocks noGrp="1"/>
          </p:cNvSpPr>
          <p:nvPr>
            <p:ph sz="quarter" idx="13"/>
          </p:nvPr>
        </p:nvSpPr>
        <p:spPr>
          <a:xfrm>
            <a:off x="764094" y="689448"/>
            <a:ext cx="7917944" cy="3968578"/>
          </a:xfrm>
        </p:spPr>
        <p:txBody>
          <a:bodyPr/>
          <a:lstStyle/>
          <a:p>
            <a:pPr marL="171450" indent="-171450" algn="just">
              <a:lnSpc>
                <a:spcPct val="150000"/>
              </a:lnSpc>
              <a:buFont typeface="Arial" panose="020B0604020202020204" pitchFamily="34" charset="0"/>
              <a:buChar char="•"/>
            </a:pPr>
            <a:endParaRPr lang="en-US" sz="1400" dirty="0" smtClean="0"/>
          </a:p>
          <a:p>
            <a:pPr marL="171450" indent="-171450" algn="just">
              <a:lnSpc>
                <a:spcPct val="150000"/>
              </a:lnSpc>
              <a:buFont typeface="Arial" panose="020B0604020202020204" pitchFamily="34" charset="0"/>
              <a:buChar char="•"/>
            </a:pPr>
            <a:r>
              <a:rPr lang="en-US" sz="1400" dirty="0" smtClean="0"/>
              <a:t>Handled record deposits approx. (2.5 lakh MT) of Soybean at all the nine delivery centers in last season</a:t>
            </a:r>
          </a:p>
          <a:p>
            <a:pPr marL="171450" indent="-171450" algn="just">
              <a:lnSpc>
                <a:spcPct val="150000"/>
              </a:lnSpc>
              <a:buFont typeface="Arial" panose="020B0604020202020204" pitchFamily="34" charset="0"/>
              <a:buChar char="•"/>
            </a:pPr>
            <a:r>
              <a:rPr lang="en-US" sz="1400" dirty="0" smtClean="0"/>
              <a:t>There were no quality issues while lifting</a:t>
            </a:r>
          </a:p>
          <a:p>
            <a:pPr marL="171450" indent="-171450" algn="just">
              <a:lnSpc>
                <a:spcPct val="150000"/>
              </a:lnSpc>
              <a:buFont typeface="Arial" panose="020B0604020202020204" pitchFamily="34" charset="0"/>
              <a:buChar char="•"/>
            </a:pPr>
            <a:r>
              <a:rPr lang="en-US" sz="1400" dirty="0" smtClean="0"/>
              <a:t>Buyers appreciated the availability and quality of Soybeans</a:t>
            </a:r>
          </a:p>
          <a:p>
            <a:pPr marL="171450" indent="-171450" algn="just">
              <a:lnSpc>
                <a:spcPct val="150000"/>
              </a:lnSpc>
              <a:buFont typeface="Arial" panose="020B0604020202020204" pitchFamily="34" charset="0"/>
              <a:buChar char="•"/>
            </a:pPr>
            <a:r>
              <a:rPr lang="en-US" sz="1400" spc="70" dirty="0" smtClean="0"/>
              <a:t>We have widened our product offering by adding three new futures contract this year</a:t>
            </a:r>
          </a:p>
          <a:p>
            <a:pPr marL="914400" lvl="1" indent="-171450" algn="just">
              <a:lnSpc>
                <a:spcPct val="150000"/>
              </a:lnSpc>
              <a:buFont typeface="Arial" panose="020B0604020202020204" pitchFamily="34" charset="0"/>
              <a:buChar char="•"/>
            </a:pPr>
            <a:r>
              <a:rPr lang="en-US" sz="1400" spc="70" dirty="0" smtClean="0">
                <a:latin typeface="Arial" panose="020B0604020202020204" pitchFamily="34" charset="0"/>
                <a:cs typeface="Arial" panose="020B0604020202020204" pitchFamily="34" charset="0"/>
              </a:rPr>
              <a:t>Soybean Meal</a:t>
            </a:r>
          </a:p>
          <a:p>
            <a:pPr marL="914400" lvl="1" indent="-171450" algn="just">
              <a:lnSpc>
                <a:spcPct val="150000"/>
              </a:lnSpc>
              <a:buFont typeface="Arial" panose="020B0604020202020204" pitchFamily="34" charset="0"/>
              <a:buChar char="•"/>
            </a:pPr>
            <a:r>
              <a:rPr lang="en-US" sz="1400" spc="70" dirty="0" smtClean="0">
                <a:latin typeface="Arial" panose="020B0604020202020204" pitchFamily="34" charset="0"/>
                <a:cs typeface="Arial" panose="020B0604020202020204" pitchFamily="34" charset="0"/>
              </a:rPr>
              <a:t>Rapeseed Mustard Seed Oil Cake</a:t>
            </a:r>
          </a:p>
          <a:p>
            <a:pPr marL="914400" lvl="1" indent="-171450" algn="just">
              <a:lnSpc>
                <a:spcPct val="150000"/>
              </a:lnSpc>
              <a:buFont typeface="Arial" panose="020B0604020202020204" pitchFamily="34" charset="0"/>
              <a:buChar char="•"/>
            </a:pPr>
            <a:r>
              <a:rPr lang="en-US" sz="1400" spc="70" dirty="0" smtClean="0">
                <a:latin typeface="Arial" panose="020B0604020202020204" pitchFamily="34" charset="0"/>
                <a:cs typeface="Arial" panose="020B0604020202020204" pitchFamily="34" charset="0"/>
              </a:rPr>
              <a:t>Degummed Soy Oil</a:t>
            </a:r>
            <a:endParaRPr lang="en-US" sz="1400" spc="7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 xmlns:a16="http://schemas.microsoft.com/office/drawing/2014/main" id="{E02823B1-353D-427F-A301-D76AC231A965}"/>
              </a:ext>
            </a:extLst>
          </p:cNvPr>
          <p:cNvSpPr>
            <a:spLocks noGrp="1"/>
          </p:cNvSpPr>
          <p:nvPr>
            <p:ph sz="quarter" idx="10"/>
          </p:nvPr>
        </p:nvSpPr>
        <p:spPr>
          <a:xfrm>
            <a:off x="620678" y="136422"/>
            <a:ext cx="7902642" cy="550257"/>
          </a:xfrm>
        </p:spPr>
        <p:txBody>
          <a:bodyPr/>
          <a:lstStyle/>
          <a:p>
            <a:r>
              <a:rPr lang="en-US" dirty="0" smtClean="0"/>
              <a:t>Soybean @ NCDEX</a:t>
            </a:r>
            <a:endParaRPr lang="en-US" dirty="0"/>
          </a:p>
        </p:txBody>
      </p:sp>
    </p:spTree>
    <p:extLst>
      <p:ext uri="{BB962C8B-B14F-4D97-AF65-F5344CB8AC3E}">
        <p14:creationId xmlns:p14="http://schemas.microsoft.com/office/powerpoint/2010/main" val="177594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2A1F6A-4150-4B48-80E9-140363C6DF46}"/>
              </a:ext>
            </a:extLst>
          </p:cNvPr>
          <p:cNvSpPr>
            <a:spLocks noGrp="1"/>
          </p:cNvSpPr>
          <p:nvPr>
            <p:ph type="sldNum" sz="quarter" idx="4"/>
          </p:nvPr>
        </p:nvSpPr>
        <p:spPr/>
        <p:txBody>
          <a:bodyPr/>
          <a:lstStyle/>
          <a:p>
            <a:fld id="{9F72CD2D-8CDC-1545-9357-A0B9C614C133}" type="slidenum">
              <a:rPr lang="de-DE" smtClean="0"/>
              <a:pPr/>
              <a:t>13</a:t>
            </a:fld>
            <a:endParaRPr lang="de-DE" dirty="0"/>
          </a:p>
        </p:txBody>
      </p:sp>
      <p:sp>
        <p:nvSpPr>
          <p:cNvPr id="4" name="Content Placeholder 3">
            <a:extLst>
              <a:ext uri="{FF2B5EF4-FFF2-40B4-BE49-F238E27FC236}">
                <a16:creationId xmlns="" xmlns:a16="http://schemas.microsoft.com/office/drawing/2014/main" id="{EF92EE08-8D3B-4578-B7F6-FDABA59C040F}"/>
              </a:ext>
            </a:extLst>
          </p:cNvPr>
          <p:cNvSpPr>
            <a:spLocks noGrp="1"/>
          </p:cNvSpPr>
          <p:nvPr>
            <p:ph sz="quarter" idx="13"/>
          </p:nvPr>
        </p:nvSpPr>
        <p:spPr>
          <a:xfrm>
            <a:off x="764094" y="689448"/>
            <a:ext cx="7917944" cy="3968578"/>
          </a:xfrm>
        </p:spPr>
        <p:txBody>
          <a:bodyPr/>
          <a:lstStyle/>
          <a:p>
            <a:pPr marL="171450" indent="-171450" algn="just">
              <a:lnSpc>
                <a:spcPct val="150000"/>
              </a:lnSpc>
              <a:buFont typeface="Arial" panose="020B0604020202020204" pitchFamily="34" charset="0"/>
              <a:buChar char="•"/>
            </a:pPr>
            <a:endParaRPr lang="en-US" altLang="en-US" sz="1400" dirty="0" smtClean="0"/>
          </a:p>
          <a:p>
            <a:pPr marL="171450" indent="-171450" algn="just">
              <a:lnSpc>
                <a:spcPct val="150000"/>
              </a:lnSpc>
              <a:buFont typeface="Arial" panose="020B0604020202020204" pitchFamily="34" charset="0"/>
              <a:buChar char="•"/>
            </a:pPr>
            <a:r>
              <a:rPr lang="en-US" altLang="en-US" sz="1400" dirty="0" smtClean="0"/>
              <a:t>Risk </a:t>
            </a:r>
            <a:r>
              <a:rPr lang="en-US" altLang="en-US" sz="1400" dirty="0"/>
              <a:t>taking is </a:t>
            </a:r>
            <a:r>
              <a:rPr lang="en-US" altLang="en-US" sz="1400" dirty="0" smtClean="0"/>
              <a:t>inevitable. Managing </a:t>
            </a:r>
            <a:r>
              <a:rPr lang="en-US" altLang="en-US" sz="1400" dirty="0"/>
              <a:t>the unwanted risk is necessary for the sustainability of the </a:t>
            </a:r>
            <a:r>
              <a:rPr lang="en-US" altLang="en-US" sz="1400" dirty="0" smtClean="0"/>
              <a:t>organization</a:t>
            </a:r>
          </a:p>
          <a:p>
            <a:pPr marL="171450" indent="-171450" algn="just">
              <a:lnSpc>
                <a:spcPct val="150000"/>
              </a:lnSpc>
              <a:buFont typeface="Arial" panose="020B0604020202020204" pitchFamily="34" charset="0"/>
              <a:buChar char="•"/>
            </a:pPr>
            <a:r>
              <a:rPr lang="en-US" altLang="en-US" sz="1400" dirty="0"/>
              <a:t>Price risk </a:t>
            </a:r>
            <a:r>
              <a:rPr lang="en-US" altLang="en-US" sz="1400" dirty="0" smtClean="0"/>
              <a:t>is </a:t>
            </a:r>
            <a:r>
              <a:rPr lang="en-US" altLang="en-US" sz="1400" dirty="0"/>
              <a:t>the </a:t>
            </a:r>
            <a:r>
              <a:rPr lang="en-US" altLang="en-US" sz="1400" dirty="0" smtClean="0"/>
              <a:t>uncertainty </a:t>
            </a:r>
            <a:r>
              <a:rPr lang="en-US" altLang="en-US" sz="1400" dirty="0"/>
              <a:t>and impact of market price fluctuations on the cash flows / profitability of an </a:t>
            </a:r>
            <a:r>
              <a:rPr lang="en-US" altLang="en-US" sz="1400" dirty="0" smtClean="0"/>
              <a:t>organization</a:t>
            </a:r>
            <a:endParaRPr lang="en-US" altLang="en-US" sz="1400" dirty="0"/>
          </a:p>
          <a:p>
            <a:pPr marL="171450" indent="-171450" algn="just">
              <a:lnSpc>
                <a:spcPct val="150000"/>
              </a:lnSpc>
              <a:buFont typeface="Arial" panose="020B0604020202020204" pitchFamily="34" charset="0"/>
              <a:buChar char="•"/>
            </a:pPr>
            <a:r>
              <a:rPr lang="en-US" altLang="en-US" sz="1400" dirty="0"/>
              <a:t>Complex deals, </a:t>
            </a:r>
            <a:r>
              <a:rPr lang="en-US" altLang="en-US" sz="1400" dirty="0" smtClean="0"/>
              <a:t>geopolitical linkages, increasing dynamism </a:t>
            </a:r>
            <a:r>
              <a:rPr lang="en-US" altLang="en-US" sz="1400" dirty="0"/>
              <a:t>in the business environment and price volatility makes it imperative for the corporates and trading houses to look for effective and efficient tools and policies to reduce the </a:t>
            </a:r>
            <a:r>
              <a:rPr lang="en-US" altLang="en-US" sz="1400" dirty="0" smtClean="0"/>
              <a:t>uncertainty</a:t>
            </a:r>
          </a:p>
          <a:p>
            <a:pPr marL="171450" indent="-171450" algn="just">
              <a:lnSpc>
                <a:spcPct val="150000"/>
              </a:lnSpc>
              <a:buFont typeface="Arial" panose="020B0604020202020204" pitchFamily="34" charset="0"/>
              <a:buChar char="•"/>
            </a:pPr>
            <a:r>
              <a:rPr lang="en-US" altLang="en-US" sz="1400" dirty="0" smtClean="0"/>
              <a:t>Price </a:t>
            </a:r>
            <a:r>
              <a:rPr lang="en-US" altLang="en-US" sz="1400" dirty="0"/>
              <a:t>risk management </a:t>
            </a:r>
            <a:r>
              <a:rPr lang="en-US" altLang="en-US" sz="1400" dirty="0" smtClean="0"/>
              <a:t>is </a:t>
            </a:r>
            <a:r>
              <a:rPr lang="en-US" altLang="en-US" sz="1400" dirty="0"/>
              <a:t>a systematic approach to understand, measure, monitor and mitigate the uncertainty of price risk and its impact on cash </a:t>
            </a:r>
            <a:r>
              <a:rPr lang="en-US" altLang="en-US" sz="1400" dirty="0" smtClean="0"/>
              <a:t>flows </a:t>
            </a:r>
            <a:endParaRPr lang="en-US" altLang="en-US" sz="1400" dirty="0"/>
          </a:p>
          <a:p>
            <a:pPr marL="171450" indent="-171450" algn="just">
              <a:lnSpc>
                <a:spcPct val="150000"/>
              </a:lnSpc>
              <a:buFont typeface="Arial" panose="020B0604020202020204" pitchFamily="34" charset="0"/>
              <a:buChar char="•"/>
            </a:pPr>
            <a:endParaRPr lang="en-US" sz="1400" dirty="0" smtClean="0"/>
          </a:p>
        </p:txBody>
      </p:sp>
      <p:sp>
        <p:nvSpPr>
          <p:cNvPr id="5" name="Content Placeholder 4">
            <a:extLst>
              <a:ext uri="{FF2B5EF4-FFF2-40B4-BE49-F238E27FC236}">
                <a16:creationId xmlns="" xmlns:a16="http://schemas.microsoft.com/office/drawing/2014/main" id="{E02823B1-353D-427F-A301-D76AC231A965}"/>
              </a:ext>
            </a:extLst>
          </p:cNvPr>
          <p:cNvSpPr>
            <a:spLocks noGrp="1"/>
          </p:cNvSpPr>
          <p:nvPr>
            <p:ph sz="quarter" idx="10"/>
          </p:nvPr>
        </p:nvSpPr>
        <p:spPr>
          <a:xfrm>
            <a:off x="620678" y="136422"/>
            <a:ext cx="7902642" cy="550257"/>
          </a:xfrm>
        </p:spPr>
        <p:txBody>
          <a:bodyPr/>
          <a:lstStyle/>
          <a:p>
            <a:r>
              <a:rPr lang="en-US" dirty="0" smtClean="0"/>
              <a:t>Price Risk</a:t>
            </a:r>
            <a:endParaRPr lang="en-US" dirty="0"/>
          </a:p>
        </p:txBody>
      </p:sp>
    </p:spTree>
    <p:extLst>
      <p:ext uri="{BB962C8B-B14F-4D97-AF65-F5344CB8AC3E}">
        <p14:creationId xmlns:p14="http://schemas.microsoft.com/office/powerpoint/2010/main" val="207929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2A1F6A-4150-4B48-80E9-140363C6DF46}"/>
              </a:ext>
            </a:extLst>
          </p:cNvPr>
          <p:cNvSpPr>
            <a:spLocks noGrp="1"/>
          </p:cNvSpPr>
          <p:nvPr>
            <p:ph type="sldNum" sz="quarter" idx="4"/>
          </p:nvPr>
        </p:nvSpPr>
        <p:spPr/>
        <p:txBody>
          <a:bodyPr/>
          <a:lstStyle/>
          <a:p>
            <a:fld id="{9F72CD2D-8CDC-1545-9357-A0B9C614C133}" type="slidenum">
              <a:rPr lang="de-DE" smtClean="0"/>
              <a:pPr/>
              <a:t>14</a:t>
            </a:fld>
            <a:endParaRPr lang="de-DE" dirty="0"/>
          </a:p>
        </p:txBody>
      </p:sp>
      <p:sp>
        <p:nvSpPr>
          <p:cNvPr id="4" name="Content Placeholder 3">
            <a:extLst>
              <a:ext uri="{FF2B5EF4-FFF2-40B4-BE49-F238E27FC236}">
                <a16:creationId xmlns="" xmlns:a16="http://schemas.microsoft.com/office/drawing/2014/main" id="{EF92EE08-8D3B-4578-B7F6-FDABA59C040F}"/>
              </a:ext>
            </a:extLst>
          </p:cNvPr>
          <p:cNvSpPr>
            <a:spLocks noGrp="1"/>
          </p:cNvSpPr>
          <p:nvPr>
            <p:ph sz="quarter" idx="13"/>
          </p:nvPr>
        </p:nvSpPr>
        <p:spPr>
          <a:xfrm>
            <a:off x="764094" y="689448"/>
            <a:ext cx="7917944" cy="3968578"/>
          </a:xfrm>
        </p:spPr>
        <p:txBody>
          <a:bodyPr/>
          <a:lstStyle/>
          <a:p>
            <a:pPr marL="171450" indent="-171450" algn="just">
              <a:lnSpc>
                <a:spcPct val="150000"/>
              </a:lnSpc>
              <a:buFont typeface="Arial" panose="020B0604020202020204" pitchFamily="34" charset="0"/>
              <a:buChar char="•"/>
            </a:pPr>
            <a:endParaRPr lang="en-US" altLang="en-US" sz="1400" dirty="0" smtClean="0"/>
          </a:p>
          <a:p>
            <a:pPr marL="171450" indent="-171450" algn="just">
              <a:lnSpc>
                <a:spcPct val="150000"/>
              </a:lnSpc>
              <a:buFont typeface="Arial" panose="020B0604020202020204" pitchFamily="34" charset="0"/>
              <a:buChar char="•"/>
            </a:pPr>
            <a:r>
              <a:rPr lang="en-US" altLang="en-US" sz="1400" dirty="0" smtClean="0"/>
              <a:t>Once </a:t>
            </a:r>
            <a:r>
              <a:rPr lang="en-US" altLang="en-US" sz="1400" dirty="0"/>
              <a:t>the risk is </a:t>
            </a:r>
            <a:r>
              <a:rPr lang="en-US" altLang="en-US" sz="1400" dirty="0" smtClean="0"/>
              <a:t>identified and quantified, </a:t>
            </a:r>
            <a:r>
              <a:rPr lang="en-US" altLang="en-US" sz="1400" dirty="0"/>
              <a:t>one can hedge the risk on a particular position by making use of </a:t>
            </a:r>
            <a:r>
              <a:rPr lang="en-US" altLang="en-US" sz="1400" dirty="0" smtClean="0"/>
              <a:t>Forwards </a:t>
            </a:r>
            <a:r>
              <a:rPr lang="en-US" altLang="en-US" sz="1400" dirty="0"/>
              <a:t>contracts / </a:t>
            </a:r>
            <a:r>
              <a:rPr lang="en-US" altLang="en-US" sz="1400" dirty="0" smtClean="0"/>
              <a:t>Futures </a:t>
            </a:r>
            <a:r>
              <a:rPr lang="en-US" altLang="en-US" sz="1400" dirty="0"/>
              <a:t>markets / </a:t>
            </a:r>
            <a:r>
              <a:rPr lang="en-US" altLang="en-US" sz="1400" dirty="0" smtClean="0"/>
              <a:t>Options</a:t>
            </a:r>
          </a:p>
          <a:p>
            <a:pPr marL="171450" indent="-171450" algn="just">
              <a:lnSpc>
                <a:spcPct val="150000"/>
              </a:lnSpc>
              <a:buFont typeface="Arial" panose="020B0604020202020204" pitchFamily="34" charset="0"/>
              <a:buChar char="•"/>
            </a:pPr>
            <a:r>
              <a:rPr lang="en-US" altLang="en-US" sz="1400" dirty="0" smtClean="0"/>
              <a:t>Hedging mitigates the price risk but gets exposed to additional risk called basis risk</a:t>
            </a:r>
          </a:p>
          <a:p>
            <a:pPr marL="171450" indent="-171450" algn="just">
              <a:lnSpc>
                <a:spcPct val="150000"/>
              </a:lnSpc>
              <a:buFont typeface="Arial" panose="020B0604020202020204" pitchFamily="34" charset="0"/>
              <a:buChar char="•"/>
            </a:pPr>
            <a:r>
              <a:rPr lang="en-US" altLang="en-US" sz="1400" dirty="0" smtClean="0"/>
              <a:t>Spread (basis) between Spot and Futures price keeps changing and if not addressed properly can ruin the hedge outcome</a:t>
            </a:r>
          </a:p>
          <a:p>
            <a:pPr marL="171450" indent="-171450" algn="just">
              <a:lnSpc>
                <a:spcPct val="150000"/>
              </a:lnSpc>
              <a:buFont typeface="Arial" panose="020B0604020202020204" pitchFamily="34" charset="0"/>
              <a:buChar char="•"/>
            </a:pPr>
            <a:r>
              <a:rPr lang="en-GB" altLang="en-US" sz="1400" dirty="0"/>
              <a:t>To overcome the basis risk, one can alter the quantities on the </a:t>
            </a:r>
            <a:r>
              <a:rPr lang="en-GB" altLang="en-US" sz="1400" dirty="0" smtClean="0"/>
              <a:t>Futures </a:t>
            </a:r>
            <a:r>
              <a:rPr lang="en-GB" altLang="en-US" sz="1400" dirty="0"/>
              <a:t>market for a given spot exposure, so that the expected change in the value will be equal. This is given by the Hedge variance </a:t>
            </a:r>
            <a:r>
              <a:rPr lang="en-GB" altLang="en-US" sz="1400" dirty="0" smtClean="0"/>
              <a:t>Ratio</a:t>
            </a:r>
          </a:p>
          <a:p>
            <a:pPr marL="171450" indent="-171450" algn="just">
              <a:lnSpc>
                <a:spcPct val="150000"/>
              </a:lnSpc>
              <a:buFont typeface="Arial" panose="020B0604020202020204" pitchFamily="34" charset="0"/>
              <a:buChar char="•"/>
            </a:pPr>
            <a:r>
              <a:rPr lang="en-GB" altLang="en-US" sz="1400" dirty="0" smtClean="0"/>
              <a:t>Hedge variance ratio measure is time varying and hence improves the hedge effectiveness by constructing forward looking hedge ratio </a:t>
            </a:r>
            <a:endParaRPr lang="en-US" altLang="en-US" sz="1400" dirty="0"/>
          </a:p>
          <a:p>
            <a:pPr algn="just">
              <a:lnSpc>
                <a:spcPct val="95000"/>
              </a:lnSpc>
            </a:pPr>
            <a:endParaRPr lang="en-GB" altLang="en-US" sz="1400" dirty="0"/>
          </a:p>
          <a:p>
            <a:pPr marL="171450" indent="-171450" algn="just">
              <a:lnSpc>
                <a:spcPct val="150000"/>
              </a:lnSpc>
              <a:buFont typeface="Arial" panose="020B0604020202020204" pitchFamily="34" charset="0"/>
              <a:buChar char="•"/>
            </a:pPr>
            <a:endParaRPr lang="en-US" altLang="en-US" sz="1400" dirty="0"/>
          </a:p>
          <a:p>
            <a:pPr marL="171450" indent="-171450" algn="just">
              <a:lnSpc>
                <a:spcPct val="150000"/>
              </a:lnSpc>
              <a:buFont typeface="Arial" panose="020B0604020202020204" pitchFamily="34" charset="0"/>
              <a:buChar char="•"/>
            </a:pPr>
            <a:endParaRPr lang="en-US" altLang="en-US" sz="1400" dirty="0"/>
          </a:p>
          <a:p>
            <a:pPr marL="171450" indent="-171450" algn="just">
              <a:lnSpc>
                <a:spcPct val="150000"/>
              </a:lnSpc>
              <a:buFont typeface="Arial" panose="020B0604020202020204" pitchFamily="34" charset="0"/>
              <a:buChar char="•"/>
            </a:pPr>
            <a:endParaRPr lang="en-US" altLang="en-US" sz="1400" dirty="0"/>
          </a:p>
          <a:p>
            <a:pPr marL="171450" indent="-171450" algn="just">
              <a:lnSpc>
                <a:spcPct val="150000"/>
              </a:lnSpc>
              <a:buFont typeface="Arial" panose="020B0604020202020204" pitchFamily="34" charset="0"/>
              <a:buChar char="•"/>
            </a:pPr>
            <a:endParaRPr lang="en-US" sz="1400" dirty="0" smtClean="0"/>
          </a:p>
        </p:txBody>
      </p:sp>
      <p:sp>
        <p:nvSpPr>
          <p:cNvPr id="5" name="Content Placeholder 4">
            <a:extLst>
              <a:ext uri="{FF2B5EF4-FFF2-40B4-BE49-F238E27FC236}">
                <a16:creationId xmlns="" xmlns:a16="http://schemas.microsoft.com/office/drawing/2014/main" id="{E02823B1-353D-427F-A301-D76AC231A965}"/>
              </a:ext>
            </a:extLst>
          </p:cNvPr>
          <p:cNvSpPr>
            <a:spLocks noGrp="1"/>
          </p:cNvSpPr>
          <p:nvPr>
            <p:ph sz="quarter" idx="10"/>
          </p:nvPr>
        </p:nvSpPr>
        <p:spPr>
          <a:xfrm>
            <a:off x="620678" y="136422"/>
            <a:ext cx="7902642" cy="550257"/>
          </a:xfrm>
        </p:spPr>
        <p:txBody>
          <a:bodyPr/>
          <a:lstStyle/>
          <a:p>
            <a:r>
              <a:rPr lang="en-US" dirty="0" smtClean="0"/>
              <a:t>Price Risk Mitigation</a:t>
            </a:r>
            <a:endParaRPr lang="en-US" dirty="0"/>
          </a:p>
        </p:txBody>
      </p:sp>
    </p:spTree>
    <p:extLst>
      <p:ext uri="{BB962C8B-B14F-4D97-AF65-F5344CB8AC3E}">
        <p14:creationId xmlns:p14="http://schemas.microsoft.com/office/powerpoint/2010/main" val="9917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1"/>
          <p:cNvSpPr>
            <a:spLocks noGrp="1"/>
          </p:cNvSpPr>
          <p:nvPr>
            <p:ph type="sldNum" sz="quarter" idx="4294967295"/>
          </p:nvPr>
        </p:nvSpPr>
        <p:spPr bwMode="auto">
          <a:xfrm>
            <a:off x="4332288" y="4678827"/>
            <a:ext cx="4794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0E7C50-8173-4894-91DA-345ABAE1B6AF}" type="slidenum">
              <a:rPr lang="de-DE" smtClean="0">
                <a:solidFill>
                  <a:srgbClr val="A3784F"/>
                </a:solidFill>
                <a:latin typeface="Arial" panose="020B0604020202020204" pitchFamily="34" charset="0"/>
                <a:cs typeface="Arial" panose="020B0604020202020204" pitchFamily="34" charset="0"/>
              </a:rPr>
              <a:pPr fontAlgn="base">
                <a:spcBef>
                  <a:spcPct val="0"/>
                </a:spcBef>
                <a:spcAft>
                  <a:spcPct val="0"/>
                </a:spcAft>
              </a:pPr>
              <a:t>15</a:t>
            </a:fld>
            <a:endParaRPr lang="de-DE" dirty="0" smtClean="0">
              <a:solidFill>
                <a:srgbClr val="A3784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60" y="1436288"/>
            <a:ext cx="2575885" cy="2353560"/>
          </a:xfrm>
          <a:prstGeom prst="rect">
            <a:avLst/>
          </a:prstGeom>
        </p:spPr>
      </p:pic>
      <p:pic>
        <p:nvPicPr>
          <p:cNvPr id="7" name="Picture 6"/>
          <p:cNvPicPr>
            <a:picLocks noChangeAspect="1"/>
          </p:cNvPicPr>
          <p:nvPr/>
        </p:nvPicPr>
        <p:blipFill>
          <a:blip r:embed="rId3"/>
          <a:stretch>
            <a:fillRect/>
          </a:stretch>
        </p:blipFill>
        <p:spPr>
          <a:xfrm>
            <a:off x="6186273" y="634996"/>
            <a:ext cx="2831100" cy="10449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845" y="750320"/>
            <a:ext cx="2089333" cy="5617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68" y="756631"/>
            <a:ext cx="2895293" cy="657155"/>
          </a:xfrm>
          <a:prstGeom prst="rect">
            <a:avLst/>
          </a:prstGeom>
        </p:spPr>
      </p:pic>
      <p:sp>
        <p:nvSpPr>
          <p:cNvPr id="10" name="Content Placeholder 4"/>
          <p:cNvSpPr>
            <a:spLocks noGrp="1"/>
          </p:cNvSpPr>
          <p:nvPr>
            <p:ph sz="quarter" idx="11"/>
          </p:nvPr>
        </p:nvSpPr>
        <p:spPr>
          <a:xfrm>
            <a:off x="337195" y="204859"/>
            <a:ext cx="7902641" cy="550257"/>
          </a:xfrm>
        </p:spPr>
        <p:txBody>
          <a:bodyPr/>
          <a:lstStyle/>
          <a:p>
            <a:r>
              <a:rPr lang="en-IN" sz="1800" dirty="0" smtClean="0"/>
              <a:t>Connecting Farmers to Derivatives Market</a:t>
            </a:r>
            <a:endParaRPr lang="en-IN" sz="1800" dirty="0"/>
          </a:p>
        </p:txBody>
      </p:sp>
      <p:pic>
        <p:nvPicPr>
          <p:cNvPr id="11" name="Picture 10"/>
          <p:cNvPicPr>
            <a:picLocks noChangeAspect="1"/>
          </p:cNvPicPr>
          <p:nvPr/>
        </p:nvPicPr>
        <p:blipFill>
          <a:blip r:embed="rId6"/>
          <a:stretch>
            <a:fillRect/>
          </a:stretch>
        </p:blipFill>
        <p:spPr>
          <a:xfrm>
            <a:off x="4612893" y="2161945"/>
            <a:ext cx="3581400" cy="685800"/>
          </a:xfrm>
          <a:prstGeom prst="rect">
            <a:avLst/>
          </a:prstGeom>
        </p:spPr>
      </p:pic>
      <p:sp>
        <p:nvSpPr>
          <p:cNvPr id="2" name="Text Box 2"/>
          <p:cNvSpPr txBox="1">
            <a:spLocks noChangeArrowheads="1"/>
          </p:cNvSpPr>
          <p:nvPr/>
        </p:nvSpPr>
        <p:spPr bwMode="auto">
          <a:xfrm>
            <a:off x="1506949" y="3673967"/>
            <a:ext cx="6648451"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Commodities traded on the Exchange platform since April 2016</a:t>
            </a: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2165127" y="11821795"/>
            <a:ext cx="6398260" cy="45085"/>
          </a:xfrm>
          <a:prstGeom prst="rect">
            <a:avLst/>
          </a:prstGeom>
          <a:solidFill>
            <a:srgbClr val="8F322B"/>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1325" y="4038526"/>
            <a:ext cx="230187"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2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0600" y="4002013"/>
            <a:ext cx="227012"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2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0850" y="4040113"/>
            <a:ext cx="227012"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4600" y="4021063"/>
            <a:ext cx="160337"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2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1262" y="4036938"/>
            <a:ext cx="131763" cy="2349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28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1162" y="3994076"/>
            <a:ext cx="155575" cy="284162"/>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2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887" y="4005188"/>
            <a:ext cx="111125" cy="284163"/>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86837" y="4054401"/>
            <a:ext cx="320675" cy="22542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8662" y="4009951"/>
            <a:ext cx="119063" cy="32702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27800" y="4051226"/>
            <a:ext cx="244475" cy="196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8"/>
          <p:cNvSpPr txBox="1">
            <a:spLocks noChangeArrowheads="1"/>
          </p:cNvSpPr>
          <p:nvPr/>
        </p:nvSpPr>
        <p:spPr bwMode="auto">
          <a:xfrm>
            <a:off x="7650575" y="4373488"/>
            <a:ext cx="6540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Maize</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12,270 MT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27"/>
          <p:cNvSpPr txBox="1">
            <a:spLocks noChangeArrowheads="1"/>
          </p:cNvSpPr>
          <p:nvPr/>
        </p:nvSpPr>
        <p:spPr bwMode="auto">
          <a:xfrm>
            <a:off x="7133050" y="4370313"/>
            <a:ext cx="6223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Soybean</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7,790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Text Box 26"/>
          <p:cNvSpPr txBox="1">
            <a:spLocks noChangeArrowheads="1"/>
          </p:cNvSpPr>
          <p:nvPr/>
        </p:nvSpPr>
        <p:spPr bwMode="auto">
          <a:xfrm>
            <a:off x="6628225" y="4376663"/>
            <a:ext cx="5921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RM Seed</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360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25"/>
          <p:cNvSpPr txBox="1">
            <a:spLocks noChangeArrowheads="1"/>
          </p:cNvSpPr>
          <p:nvPr/>
        </p:nvSpPr>
        <p:spPr bwMode="auto">
          <a:xfrm>
            <a:off x="4077112" y="4370313"/>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Castor</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 Box 24"/>
          <p:cNvSpPr txBox="1">
            <a:spLocks noChangeArrowheads="1"/>
          </p:cNvSpPr>
          <p:nvPr/>
        </p:nvSpPr>
        <p:spPr bwMode="auto">
          <a:xfrm>
            <a:off x="4483512" y="4376663"/>
            <a:ext cx="673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Guar Seed</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 Box 23"/>
          <p:cNvSpPr txBox="1">
            <a:spLocks noChangeArrowheads="1"/>
          </p:cNvSpPr>
          <p:nvPr/>
        </p:nvSpPr>
        <p:spPr bwMode="auto">
          <a:xfrm>
            <a:off x="2581687" y="4367138"/>
            <a:ext cx="5127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Wheat</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MT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22"/>
          <p:cNvSpPr txBox="1">
            <a:spLocks noChangeArrowheads="1"/>
          </p:cNvSpPr>
          <p:nvPr/>
        </p:nvSpPr>
        <p:spPr bwMode="auto">
          <a:xfrm>
            <a:off x="5601112" y="4368726"/>
            <a:ext cx="512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Cocud</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Text Box 21"/>
          <p:cNvSpPr txBox="1">
            <a:spLocks noChangeArrowheads="1"/>
          </p:cNvSpPr>
          <p:nvPr/>
        </p:nvSpPr>
        <p:spPr bwMode="auto">
          <a:xfrm>
            <a:off x="6147212" y="4373488"/>
            <a:ext cx="5127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Barley</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20"/>
          <p:cNvSpPr txBox="1">
            <a:spLocks noChangeArrowheads="1"/>
          </p:cNvSpPr>
          <p:nvPr/>
        </p:nvSpPr>
        <p:spPr bwMode="auto">
          <a:xfrm>
            <a:off x="3042062" y="4371901"/>
            <a:ext cx="6032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Soy Meal</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Text Box 19"/>
          <p:cNvSpPr txBox="1">
            <a:spLocks noChangeArrowheads="1"/>
          </p:cNvSpPr>
          <p:nvPr/>
        </p:nvSpPr>
        <p:spPr bwMode="auto">
          <a:xfrm>
            <a:off x="2081625" y="4367138"/>
            <a:ext cx="5127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Kapas</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8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Text Box 18"/>
          <p:cNvSpPr txBox="1">
            <a:spLocks noChangeArrowheads="1"/>
          </p:cNvSpPr>
          <p:nvPr/>
        </p:nvSpPr>
        <p:spPr bwMode="auto">
          <a:xfrm>
            <a:off x="5048662" y="4370313"/>
            <a:ext cx="59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Turmeric</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Text Box 17"/>
          <p:cNvSpPr txBox="1">
            <a:spLocks noChangeArrowheads="1"/>
          </p:cNvSpPr>
          <p:nvPr/>
        </p:nvSpPr>
        <p:spPr bwMode="auto">
          <a:xfrm>
            <a:off x="3548475" y="4375076"/>
            <a:ext cx="647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RM Cake</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 MT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64" name="Picture 27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78837" y="4008363"/>
            <a:ext cx="271463"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27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89762" y="4040113"/>
            <a:ext cx="361950" cy="242888"/>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H="1">
            <a:off x="3029997" y="1205547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20852" y="1205738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56157" y="1206373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578127" y="1206817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985162" y="1206690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562377" y="1206309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077997" y="1205801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591077" y="1206373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093362" y="1205865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645812" y="12061825"/>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164607" y="1206119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551842" y="12054840"/>
            <a:ext cx="3175" cy="577850"/>
          </a:xfrm>
          <a:prstGeom prst="line">
            <a:avLst/>
          </a:prstGeom>
          <a:ln>
            <a:solidFill>
              <a:srgbClr val="8F322B"/>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1557749" y="4378251"/>
            <a:ext cx="512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Jeera</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 MT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1725" y="4059163"/>
            <a:ext cx="419100" cy="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8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IN" dirty="0" smtClean="0"/>
          </a:p>
          <a:p>
            <a:r>
              <a:rPr lang="en-IN" dirty="0" smtClean="0"/>
              <a:t>Thank You</a:t>
            </a:r>
            <a:endParaRPr lang="en-IN" dirty="0"/>
          </a:p>
        </p:txBody>
      </p:sp>
    </p:spTree>
    <p:extLst>
      <p:ext uri="{BB962C8B-B14F-4D97-AF65-F5344CB8AC3E}">
        <p14:creationId xmlns:p14="http://schemas.microsoft.com/office/powerpoint/2010/main" val="3900557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9F72CD2D-8CDC-1545-9357-A0B9C614C133}" type="slidenum">
              <a:rPr lang="de-DE" smtClean="0"/>
              <a:pPr/>
              <a:t>17</a:t>
            </a:fld>
            <a:endParaRPr lang="de-DE" dirty="0"/>
          </a:p>
        </p:txBody>
      </p:sp>
      <p:sp>
        <p:nvSpPr>
          <p:cNvPr id="5" name="Inhaltsplatzhalter 4"/>
          <p:cNvSpPr>
            <a:spLocks noGrp="1"/>
          </p:cNvSpPr>
          <p:nvPr>
            <p:ph sz="quarter" idx="10"/>
          </p:nvPr>
        </p:nvSpPr>
        <p:spPr>
          <a:xfrm>
            <a:off x="380665" y="199969"/>
            <a:ext cx="7902642" cy="550257"/>
          </a:xfrm>
        </p:spPr>
        <p:txBody>
          <a:bodyPr/>
          <a:lstStyle/>
          <a:p>
            <a:pPr>
              <a:defRPr/>
            </a:pPr>
            <a:r>
              <a:rPr lang="en-US" dirty="0" smtClean="0"/>
              <a:t>Hedging </a:t>
            </a:r>
            <a:r>
              <a:rPr lang="en-US" dirty="0"/>
              <a:t>– </a:t>
            </a:r>
            <a:r>
              <a:rPr lang="en-US" dirty="0" smtClean="0"/>
              <a:t>Long Hedge</a:t>
            </a:r>
            <a:endParaRPr lang="en-IN" kern="0" dirty="0">
              <a:latin typeface="Arial" panose="020B0604020202020204" pitchFamily="34" charset="0"/>
              <a:cs typeface="Arial" panose="020B0604020202020204" pitchFamily="34" charset="0"/>
            </a:endParaRPr>
          </a:p>
        </p:txBody>
      </p:sp>
      <p:graphicFrame>
        <p:nvGraphicFramePr>
          <p:cNvPr id="7" name="Content Placeholder 4"/>
          <p:cNvGraphicFramePr>
            <a:graphicFrameLocks noGrp="1"/>
          </p:cNvGraphicFramePr>
          <p:nvPr>
            <p:ph idx="4294967295"/>
            <p:extLst>
              <p:ext uri="{D42A27DB-BD31-4B8C-83A1-F6EECF244321}">
                <p14:modId xmlns:p14="http://schemas.microsoft.com/office/powerpoint/2010/main" val="2247798012"/>
              </p:ext>
            </p:extLst>
          </p:nvPr>
        </p:nvGraphicFramePr>
        <p:xfrm>
          <a:off x="3924728" y="1109609"/>
          <a:ext cx="4740238" cy="321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06175" y="996593"/>
            <a:ext cx="3852809" cy="34932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1200" dirty="0" smtClean="0">
                <a:latin typeface="Arial" panose="020B0604020202020204" pitchFamily="34" charset="0"/>
                <a:cs typeface="Arial" panose="020B0604020202020204" pitchFamily="34" charset="0"/>
              </a:rPr>
              <a:t>XYZ Soybeans processing company gets an order to supply 100 MT of Soybean Meal in December. XYZ can lock in price of the raw material (Soybean) by buying 100 MT (10 lots) in Soybean December expiry contract.</a:t>
            </a:r>
          </a:p>
          <a:p>
            <a:r>
              <a:rPr lang="en-IN" sz="1200" dirty="0" smtClean="0">
                <a:latin typeface="Arial" panose="020B0604020202020204" pitchFamily="34" charset="0"/>
                <a:cs typeface="Arial" panose="020B0604020202020204" pitchFamily="34" charset="0"/>
              </a:rPr>
              <a:t>Spot price of Soybean in October is Rs.3000/Quintal</a:t>
            </a:r>
          </a:p>
          <a:p>
            <a:r>
              <a:rPr lang="en-IN" sz="1200" dirty="0" smtClean="0">
                <a:latin typeface="Arial" panose="020B0604020202020204" pitchFamily="34" charset="0"/>
                <a:cs typeface="Arial" panose="020B0604020202020204" pitchFamily="34" charset="0"/>
              </a:rPr>
              <a:t>Soybeans December futures price is 3100/Quintal </a:t>
            </a:r>
            <a:endParaRPr lang="en-I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522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9F72CD2D-8CDC-1545-9357-A0B9C614C133}" type="slidenum">
              <a:rPr lang="de-DE" smtClean="0"/>
              <a:pPr/>
              <a:t>18</a:t>
            </a:fld>
            <a:endParaRPr lang="de-DE" dirty="0"/>
          </a:p>
        </p:txBody>
      </p:sp>
      <p:sp>
        <p:nvSpPr>
          <p:cNvPr id="5" name="Inhaltsplatzhalter 4"/>
          <p:cNvSpPr>
            <a:spLocks noGrp="1"/>
          </p:cNvSpPr>
          <p:nvPr>
            <p:ph sz="quarter" idx="10"/>
          </p:nvPr>
        </p:nvSpPr>
        <p:spPr>
          <a:xfrm>
            <a:off x="380665" y="199969"/>
            <a:ext cx="7902642" cy="550257"/>
          </a:xfrm>
        </p:spPr>
        <p:txBody>
          <a:bodyPr/>
          <a:lstStyle/>
          <a:p>
            <a:pPr>
              <a:defRPr/>
            </a:pPr>
            <a:r>
              <a:rPr lang="en-US" dirty="0" smtClean="0"/>
              <a:t>Hedging </a:t>
            </a:r>
            <a:r>
              <a:rPr lang="en-US" dirty="0"/>
              <a:t>– </a:t>
            </a:r>
            <a:r>
              <a:rPr lang="en-US" dirty="0" smtClean="0"/>
              <a:t>Short Hedge</a:t>
            </a:r>
            <a:endParaRPr lang="en-IN" kern="0" dirty="0">
              <a:latin typeface="Arial" panose="020B0604020202020204" pitchFamily="34" charset="0"/>
              <a:cs typeface="Arial" panose="020B0604020202020204" pitchFamily="34" charset="0"/>
            </a:endParaRPr>
          </a:p>
        </p:txBody>
      </p:sp>
      <p:graphicFrame>
        <p:nvGraphicFramePr>
          <p:cNvPr id="7" name="Content Placeholder 4"/>
          <p:cNvGraphicFramePr>
            <a:graphicFrameLocks noGrp="1"/>
          </p:cNvGraphicFramePr>
          <p:nvPr>
            <p:ph idx="4294967295"/>
            <p:extLst>
              <p:ext uri="{D42A27DB-BD31-4B8C-83A1-F6EECF244321}">
                <p14:modId xmlns:p14="http://schemas.microsoft.com/office/powerpoint/2010/main" val="1430409885"/>
              </p:ext>
            </p:extLst>
          </p:nvPr>
        </p:nvGraphicFramePr>
        <p:xfrm>
          <a:off x="3924728" y="1109609"/>
          <a:ext cx="4740238" cy="3215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06175" y="996593"/>
            <a:ext cx="3852809" cy="34932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IN" sz="1200" dirty="0" smtClean="0">
                <a:latin typeface="Arial" panose="020B0604020202020204" pitchFamily="34" charset="0"/>
                <a:cs typeface="Arial" panose="020B0604020202020204" pitchFamily="34" charset="0"/>
              </a:rPr>
              <a:t>ABC company is into trading of Soybeans, gets an order to supply 100 MT of Soybeans in December and price will be decided in June. ABC can lock in price of Soybeans by selling 100 MT (10 lots) in Soybeans December expiry contract.</a:t>
            </a:r>
          </a:p>
          <a:p>
            <a:r>
              <a:rPr lang="en-IN" sz="1200" dirty="0" smtClean="0">
                <a:latin typeface="Arial" panose="020B0604020202020204" pitchFamily="34" charset="0"/>
                <a:cs typeface="Arial" panose="020B0604020202020204" pitchFamily="34" charset="0"/>
              </a:rPr>
              <a:t>Spot price of Soybeans in October is Rs.3000/Quintal</a:t>
            </a:r>
          </a:p>
          <a:p>
            <a:r>
              <a:rPr lang="en-IN" sz="1200" dirty="0" smtClean="0">
                <a:latin typeface="Arial" panose="020B0604020202020204" pitchFamily="34" charset="0"/>
                <a:cs typeface="Arial" panose="020B0604020202020204" pitchFamily="34" charset="0"/>
              </a:rPr>
              <a:t>Soybeans December futures price is 3100/Quintal </a:t>
            </a:r>
            <a:endParaRPr lang="en-I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09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228815" y="232341"/>
            <a:ext cx="4795247" cy="3137583"/>
          </a:xfrm>
        </p:spPr>
        <p:txBody>
          <a:bodyPr/>
          <a:lstStyle/>
          <a:p>
            <a:r>
              <a:rPr lang="de-DE" sz="3200" dirty="0" smtClean="0"/>
              <a:t>Agenda</a:t>
            </a:r>
          </a:p>
          <a:p>
            <a:endParaRPr lang="de-DE" sz="1800" dirty="0" smtClean="0"/>
          </a:p>
          <a:p>
            <a:r>
              <a:rPr lang="de-DE" sz="1800" dirty="0" smtClean="0"/>
              <a:t>Developments</a:t>
            </a:r>
          </a:p>
          <a:p>
            <a:r>
              <a:rPr lang="de-DE" sz="1800" dirty="0" smtClean="0"/>
              <a:t>Group NCDEX</a:t>
            </a:r>
          </a:p>
          <a:p>
            <a:r>
              <a:rPr lang="de-DE" sz="1800" dirty="0" smtClean="0"/>
              <a:t>NERL the Repository</a:t>
            </a:r>
          </a:p>
          <a:p>
            <a:r>
              <a:rPr lang="de-DE" sz="1800" dirty="0" smtClean="0"/>
              <a:t>Options</a:t>
            </a:r>
          </a:p>
          <a:p>
            <a:r>
              <a:rPr lang="de-DE" sz="1800" dirty="0" smtClean="0"/>
              <a:t>Soybean @ NCDEX</a:t>
            </a:r>
          </a:p>
          <a:p>
            <a:r>
              <a:rPr lang="de-DE" sz="1800" dirty="0" smtClean="0"/>
              <a:t>Price Risk</a:t>
            </a:r>
          </a:p>
          <a:p>
            <a:r>
              <a:rPr lang="de-DE" sz="1800" dirty="0" smtClean="0"/>
              <a:t>Risk Mitigation </a:t>
            </a:r>
          </a:p>
          <a:p>
            <a:endParaRPr lang="de-DE" sz="1800" dirty="0" smtClean="0"/>
          </a:p>
        </p:txBody>
      </p:sp>
    </p:spTree>
    <p:extLst>
      <p:ext uri="{BB962C8B-B14F-4D97-AF65-F5344CB8AC3E}">
        <p14:creationId xmlns:p14="http://schemas.microsoft.com/office/powerpoint/2010/main" val="264783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F72CD2D-8CDC-1545-9357-A0B9C614C133}" type="slidenum">
              <a:rPr lang="de-DE" smtClean="0"/>
              <a:pPr/>
              <a:t>3</a:t>
            </a:fld>
            <a:endParaRPr lang="de-DE" dirty="0"/>
          </a:p>
        </p:txBody>
      </p:sp>
      <p:sp>
        <p:nvSpPr>
          <p:cNvPr id="4" name="Content Placeholder 3"/>
          <p:cNvSpPr>
            <a:spLocks noGrp="1"/>
          </p:cNvSpPr>
          <p:nvPr>
            <p:ph sz="quarter" idx="13"/>
          </p:nvPr>
        </p:nvSpPr>
        <p:spPr>
          <a:xfrm>
            <a:off x="764095" y="836599"/>
            <a:ext cx="7917944" cy="3618443"/>
          </a:xfrm>
        </p:spPr>
        <p:txBody>
          <a:bodyPr>
            <a:normAutofit lnSpcReduction="10000"/>
          </a:bodyPr>
          <a:lstStyle/>
          <a:p>
            <a:pPr marL="171450" indent="-171450">
              <a:lnSpc>
                <a:spcPct val="150000"/>
              </a:lnSpc>
              <a:buFont typeface="Arial" panose="020B0604020202020204" pitchFamily="34" charset="0"/>
              <a:buChar char="•"/>
            </a:pPr>
            <a:r>
              <a:rPr lang="en-US" sz="1800" dirty="0" smtClean="0"/>
              <a:t>SEBI taking over as the Regulator</a:t>
            </a:r>
          </a:p>
          <a:p>
            <a:pPr marL="171450" indent="-171450">
              <a:lnSpc>
                <a:spcPct val="150000"/>
              </a:lnSpc>
              <a:buFont typeface="Arial" panose="020B0604020202020204" pitchFamily="34" charset="0"/>
              <a:buChar char="•"/>
            </a:pPr>
            <a:r>
              <a:rPr lang="en-US" sz="1800" dirty="0" smtClean="0"/>
              <a:t>Reintroduction of delisted commodities</a:t>
            </a:r>
          </a:p>
          <a:p>
            <a:pPr marL="171450" indent="-171450">
              <a:lnSpc>
                <a:spcPct val="150000"/>
              </a:lnSpc>
              <a:buFont typeface="Arial" panose="020B0604020202020204" pitchFamily="34" charset="0"/>
              <a:buChar char="•"/>
            </a:pPr>
            <a:r>
              <a:rPr lang="en-US" sz="1800" dirty="0" smtClean="0"/>
              <a:t>Introduction of Options</a:t>
            </a:r>
          </a:p>
          <a:p>
            <a:pPr marL="171450" indent="-171450">
              <a:lnSpc>
                <a:spcPct val="150000"/>
              </a:lnSpc>
              <a:buFont typeface="Arial" panose="020B0604020202020204" pitchFamily="34" charset="0"/>
              <a:buChar char="•"/>
            </a:pPr>
            <a:r>
              <a:rPr lang="en-US" sz="1800" dirty="0" smtClean="0"/>
              <a:t>Establishment of Repositories</a:t>
            </a:r>
          </a:p>
          <a:p>
            <a:pPr marL="171450" indent="-171450">
              <a:lnSpc>
                <a:spcPct val="150000"/>
              </a:lnSpc>
              <a:buFont typeface="Arial" panose="020B0604020202020204" pitchFamily="34" charset="0"/>
              <a:buChar char="•"/>
            </a:pPr>
            <a:r>
              <a:rPr lang="en-US" sz="1800" dirty="0" smtClean="0"/>
              <a:t>Increase </a:t>
            </a:r>
            <a:r>
              <a:rPr lang="en-US" sz="1800" dirty="0"/>
              <a:t>in position </a:t>
            </a:r>
            <a:r>
              <a:rPr lang="en-US" sz="1800" dirty="0" smtClean="0"/>
              <a:t>limits (In Soybean client level position limits increased from 60,000 to 1,40,000 MT)</a:t>
            </a:r>
            <a:endParaRPr lang="en-US" sz="1800" dirty="0"/>
          </a:p>
          <a:p>
            <a:pPr marL="171450" indent="-171450">
              <a:lnSpc>
                <a:spcPct val="150000"/>
              </a:lnSpc>
              <a:buFont typeface="Arial" panose="020B0604020202020204" pitchFamily="34" charset="0"/>
              <a:buChar char="•"/>
            </a:pPr>
            <a:r>
              <a:rPr lang="en-US" sz="1800" dirty="0" smtClean="0"/>
              <a:t>Permitting </a:t>
            </a:r>
            <a:r>
              <a:rPr lang="en-US" sz="1800" dirty="0"/>
              <a:t>new category of participants – Cat III AIFs</a:t>
            </a:r>
          </a:p>
          <a:p>
            <a:pPr marL="171450" indent="-171450">
              <a:lnSpc>
                <a:spcPct val="150000"/>
              </a:lnSpc>
              <a:buFont typeface="Arial" panose="020B0604020202020204" pitchFamily="34" charset="0"/>
              <a:buChar char="•"/>
            </a:pPr>
            <a:r>
              <a:rPr lang="en-US" sz="1800" dirty="0" smtClean="0"/>
              <a:t>Spot </a:t>
            </a:r>
            <a:r>
              <a:rPr lang="en-US" sz="1800" dirty="0"/>
              <a:t>future integration </a:t>
            </a:r>
          </a:p>
          <a:p>
            <a:pPr marL="171450" indent="-171450">
              <a:buFont typeface="Arial" panose="020B0604020202020204" pitchFamily="34" charset="0"/>
              <a:buChar char="•"/>
            </a:pPr>
            <a:endParaRPr lang="en-US" sz="1800" dirty="0" smtClean="0"/>
          </a:p>
          <a:p>
            <a:pPr marL="171450" indent="-171450">
              <a:buFont typeface="Arial" panose="020B0604020202020204" pitchFamily="34" charset="0"/>
              <a:buChar char="•"/>
            </a:pPr>
            <a:endParaRPr lang="en-US" sz="1800" dirty="0" smtClean="0"/>
          </a:p>
          <a:p>
            <a:pPr marL="171450" indent="-171450">
              <a:buFont typeface="Arial" panose="020B0604020202020204" pitchFamily="34" charset="0"/>
              <a:buChar char="•"/>
            </a:pPr>
            <a:endParaRPr lang="en-US" sz="1800" dirty="0" smtClean="0"/>
          </a:p>
          <a:p>
            <a:pPr marL="171450" indent="-171450">
              <a:buFont typeface="Arial" panose="020B0604020202020204" pitchFamily="34" charset="0"/>
              <a:buChar char="•"/>
            </a:pPr>
            <a:endParaRPr lang="en-US" dirty="0"/>
          </a:p>
        </p:txBody>
      </p:sp>
      <p:sp>
        <p:nvSpPr>
          <p:cNvPr id="3" name="Content Placeholder 2"/>
          <p:cNvSpPr>
            <a:spLocks noGrp="1"/>
          </p:cNvSpPr>
          <p:nvPr>
            <p:ph sz="quarter" idx="10"/>
          </p:nvPr>
        </p:nvSpPr>
        <p:spPr>
          <a:xfrm>
            <a:off x="779397" y="158596"/>
            <a:ext cx="7902642" cy="550257"/>
          </a:xfrm>
        </p:spPr>
        <p:txBody>
          <a:bodyPr/>
          <a:lstStyle/>
          <a:p>
            <a:r>
              <a:rPr lang="en-US" dirty="0" smtClean="0"/>
              <a:t>Steps for market development</a:t>
            </a:r>
            <a:endParaRPr lang="en-US" dirty="0"/>
          </a:p>
        </p:txBody>
      </p:sp>
    </p:spTree>
    <p:extLst>
      <p:ext uri="{BB962C8B-B14F-4D97-AF65-F5344CB8AC3E}">
        <p14:creationId xmlns:p14="http://schemas.microsoft.com/office/powerpoint/2010/main" val="426236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954726" y="2013652"/>
            <a:ext cx="1607874" cy="550257"/>
          </a:xfrm>
        </p:spPr>
        <p:txBody>
          <a:bodyPr/>
          <a:lstStyle/>
          <a:p>
            <a:r>
              <a:rPr lang="en-IN" sz="3000" dirty="0" smtClean="0"/>
              <a:t>NCDEX Group </a:t>
            </a:r>
            <a:endParaRPr lang="en-IN" sz="3000" dirty="0"/>
          </a:p>
          <a:p>
            <a:endParaRPr lang="en-IN" dirty="0"/>
          </a:p>
        </p:txBody>
      </p:sp>
      <p:grpSp>
        <p:nvGrpSpPr>
          <p:cNvPr id="30" name="Group 29"/>
          <p:cNvGrpSpPr/>
          <p:nvPr/>
        </p:nvGrpSpPr>
        <p:grpSpPr>
          <a:xfrm>
            <a:off x="1791058" y="84670"/>
            <a:ext cx="1750311" cy="663195"/>
            <a:chOff x="3686683" y="99063"/>
            <a:chExt cx="1821434" cy="823805"/>
          </a:xfrm>
          <a:solidFill>
            <a:srgbClr val="004875"/>
          </a:solidFill>
        </p:grpSpPr>
        <p:sp>
          <p:nvSpPr>
            <p:cNvPr id="31" name="Rectangle 30"/>
            <p:cNvSpPr/>
            <p:nvPr/>
          </p:nvSpPr>
          <p:spPr>
            <a:xfrm>
              <a:off x="3686683" y="99063"/>
              <a:ext cx="1821434" cy="823805"/>
            </a:xfrm>
            <a:prstGeom prst="rect">
              <a:avLst/>
            </a:prstGeom>
            <a:grpFill/>
            <a:ln>
              <a:solidFill>
                <a:srgbClr val="004875"/>
              </a:solidFill>
            </a:ln>
          </p:spPr>
          <p:style>
            <a:lnRef idx="0">
              <a:schemeClr val="accent4"/>
            </a:lnRef>
            <a:fillRef idx="3">
              <a:schemeClr val="accent4"/>
            </a:fillRef>
            <a:effectRef idx="3">
              <a:schemeClr val="accent4"/>
            </a:effectRef>
            <a:fontRef idx="minor">
              <a:schemeClr val="lt1"/>
            </a:fontRef>
          </p:style>
        </p:sp>
        <p:sp>
          <p:nvSpPr>
            <p:cNvPr id="32" name="Rectangle 31"/>
            <p:cNvSpPr/>
            <p:nvPr/>
          </p:nvSpPr>
          <p:spPr>
            <a:xfrm>
              <a:off x="3686683" y="99063"/>
              <a:ext cx="1821434" cy="823805"/>
            </a:xfrm>
            <a:prstGeom prst="rect">
              <a:avLst/>
            </a:prstGeom>
            <a:grpFill/>
            <a:ln>
              <a:solidFill>
                <a:srgbClr val="004875"/>
              </a:solidFill>
            </a:ln>
          </p:spPr>
          <p:style>
            <a:lnRef idx="0">
              <a:schemeClr val="accent4"/>
            </a:lnRef>
            <a:fillRef idx="3">
              <a:schemeClr val="accent4"/>
            </a:fillRef>
            <a:effectRef idx="3">
              <a:schemeClr val="accent4"/>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100000"/>
                </a:lnSpc>
                <a:spcBef>
                  <a:spcPct val="0"/>
                </a:spcBef>
                <a:spcAft>
                  <a:spcPts val="2000"/>
                </a:spcAft>
              </a:pPr>
              <a:r>
                <a:rPr lang="en-US" sz="1100" kern="1200" dirty="0" smtClean="0">
                  <a:solidFill>
                    <a:schemeClr val="bg1"/>
                  </a:solidFill>
                  <a:latin typeface="Arial" panose="020B0604020202020204" pitchFamily="34" charset="0"/>
                  <a:cs typeface="Arial" panose="020B0604020202020204" pitchFamily="34" charset="0"/>
                </a:rPr>
                <a:t>Not for profit institution </a:t>
              </a:r>
              <a:r>
                <a:rPr lang="en-US" sz="1100" dirty="0" smtClean="0">
                  <a:solidFill>
                    <a:schemeClr val="bg1"/>
                  </a:solidFill>
                  <a:latin typeface="Arial" panose="020B0604020202020204" pitchFamily="34" charset="0"/>
                  <a:cs typeface="Arial" panose="020B0604020202020204" pitchFamily="34" charset="0"/>
                </a:rPr>
                <a:t>for</a:t>
              </a:r>
              <a:r>
                <a:rPr lang="en-US" sz="1100" kern="1200" dirty="0" smtClean="0">
                  <a:solidFill>
                    <a:schemeClr val="bg1"/>
                  </a:solidFill>
                  <a:latin typeface="Arial" panose="020B0604020202020204" pitchFamily="34" charset="0"/>
                  <a:cs typeface="Arial" panose="020B0604020202020204" pitchFamily="34" charset="0"/>
                </a:rPr>
                <a:t> Education and Research</a:t>
              </a:r>
            </a:p>
          </p:txBody>
        </p:sp>
      </p:grpSp>
      <p:grpSp>
        <p:nvGrpSpPr>
          <p:cNvPr id="33" name="Group 32"/>
          <p:cNvGrpSpPr/>
          <p:nvPr/>
        </p:nvGrpSpPr>
        <p:grpSpPr>
          <a:xfrm>
            <a:off x="6958145" y="1698514"/>
            <a:ext cx="1677698" cy="699661"/>
            <a:chOff x="3686683" y="99063"/>
            <a:chExt cx="1821434" cy="823805"/>
          </a:xfrm>
          <a:solidFill>
            <a:srgbClr val="6992EB"/>
          </a:solidFill>
        </p:grpSpPr>
        <p:sp>
          <p:nvSpPr>
            <p:cNvPr id="34" name="Rectangle 33"/>
            <p:cNvSpPr/>
            <p:nvPr/>
          </p:nvSpPr>
          <p:spPr>
            <a:xfrm>
              <a:off x="3686683" y="99063"/>
              <a:ext cx="1821434" cy="823805"/>
            </a:xfrm>
            <a:prstGeom prst="rect">
              <a:avLst/>
            </a:prstGeom>
            <a:grpFill/>
            <a:ln>
              <a:solidFill>
                <a:srgbClr val="6992EB"/>
              </a:solidFill>
            </a:ln>
          </p:spPr>
          <p:style>
            <a:lnRef idx="0">
              <a:schemeClr val="accent4"/>
            </a:lnRef>
            <a:fillRef idx="3">
              <a:schemeClr val="accent4"/>
            </a:fillRef>
            <a:effectRef idx="3">
              <a:schemeClr val="accent4"/>
            </a:effectRef>
            <a:fontRef idx="minor">
              <a:schemeClr val="lt1"/>
            </a:fontRef>
          </p:style>
        </p:sp>
        <p:sp>
          <p:nvSpPr>
            <p:cNvPr id="35" name="Rectangle 34"/>
            <p:cNvSpPr/>
            <p:nvPr/>
          </p:nvSpPr>
          <p:spPr>
            <a:xfrm>
              <a:off x="3686683" y="99063"/>
              <a:ext cx="1821434" cy="823805"/>
            </a:xfrm>
            <a:prstGeom prst="rect">
              <a:avLst/>
            </a:prstGeom>
            <a:grpFill/>
            <a:ln>
              <a:solidFill>
                <a:srgbClr val="6992EB"/>
              </a:solidFill>
            </a:ln>
          </p:spPr>
          <p:style>
            <a:lnRef idx="0">
              <a:schemeClr val="accent4"/>
            </a:lnRef>
            <a:fillRef idx="3">
              <a:schemeClr val="accent4"/>
            </a:fillRef>
            <a:effectRef idx="3">
              <a:schemeClr val="accent4"/>
            </a:effectRef>
            <a:fontRef idx="minor">
              <a:schemeClr val="lt1"/>
            </a:fontRef>
          </p:style>
          <p:txBody>
            <a:bodyPr spcFirstLastPara="0" vert="horz" wrap="square" lIns="41910" tIns="41910" rIns="41910" bIns="41910" numCol="1" spcCol="1270" anchor="ctr" anchorCtr="0">
              <a:noAutofit/>
            </a:bodyPr>
            <a:lstStyle/>
            <a:p>
              <a:pPr lvl="0" algn="ctr">
                <a:spcAft>
                  <a:spcPts val="2000"/>
                </a:spcAft>
              </a:pPr>
              <a:r>
                <a:rPr lang="en-US" sz="1100" dirty="0" smtClean="0">
                  <a:solidFill>
                    <a:schemeClr val="bg1"/>
                  </a:solidFill>
                  <a:latin typeface="Arial" panose="020B0604020202020204" pitchFamily="34" charset="0"/>
                  <a:cs typeface="Arial" panose="020B0604020202020204" pitchFamily="34" charset="0"/>
                </a:rPr>
                <a:t>E-auctions, Spot markets  and Unified Market Platform</a:t>
              </a:r>
              <a:endParaRPr lang="en-IN" sz="1100" dirty="0">
                <a:solidFill>
                  <a:schemeClr val="bg1"/>
                </a:solidFill>
                <a:latin typeface="Arial" panose="020B0604020202020204" pitchFamily="34" charset="0"/>
                <a:cs typeface="Arial" panose="020B0604020202020204" pitchFamily="34" charset="0"/>
              </a:endParaRPr>
            </a:p>
          </p:txBody>
        </p:sp>
      </p:grpSp>
      <p:grpSp>
        <p:nvGrpSpPr>
          <p:cNvPr id="37" name="Group 36"/>
          <p:cNvGrpSpPr/>
          <p:nvPr/>
        </p:nvGrpSpPr>
        <p:grpSpPr>
          <a:xfrm>
            <a:off x="1796385" y="4400008"/>
            <a:ext cx="1755586" cy="688700"/>
            <a:chOff x="3686683" y="99063"/>
            <a:chExt cx="1821434" cy="823805"/>
          </a:xfrm>
          <a:solidFill>
            <a:srgbClr val="A3A1A2"/>
          </a:solidFill>
        </p:grpSpPr>
        <p:sp>
          <p:nvSpPr>
            <p:cNvPr id="38" name="Rectangle 37"/>
            <p:cNvSpPr/>
            <p:nvPr/>
          </p:nvSpPr>
          <p:spPr>
            <a:xfrm>
              <a:off x="3686683" y="99063"/>
              <a:ext cx="1821434" cy="823805"/>
            </a:xfrm>
            <a:prstGeom prst="rect">
              <a:avLst/>
            </a:prstGeom>
            <a:grpFill/>
            <a:ln>
              <a:solidFill>
                <a:srgbClr val="A3A1A2"/>
              </a:solidFill>
            </a:ln>
          </p:spPr>
          <p:style>
            <a:lnRef idx="0">
              <a:schemeClr val="accent4"/>
            </a:lnRef>
            <a:fillRef idx="3">
              <a:schemeClr val="accent4"/>
            </a:fillRef>
            <a:effectRef idx="3">
              <a:schemeClr val="accent4"/>
            </a:effectRef>
            <a:fontRef idx="minor">
              <a:schemeClr val="lt1"/>
            </a:fontRef>
          </p:style>
        </p:sp>
        <p:sp>
          <p:nvSpPr>
            <p:cNvPr id="39" name="Rectangle 38"/>
            <p:cNvSpPr/>
            <p:nvPr/>
          </p:nvSpPr>
          <p:spPr>
            <a:xfrm>
              <a:off x="3686683" y="99063"/>
              <a:ext cx="1821434" cy="823805"/>
            </a:xfrm>
            <a:prstGeom prst="rect">
              <a:avLst/>
            </a:prstGeom>
            <a:grpFill/>
            <a:ln>
              <a:solidFill>
                <a:srgbClr val="A3A1A2"/>
              </a:solidFill>
            </a:ln>
          </p:spPr>
          <p:style>
            <a:lnRef idx="0">
              <a:schemeClr val="accent4"/>
            </a:lnRef>
            <a:fillRef idx="3">
              <a:schemeClr val="accent4"/>
            </a:fillRef>
            <a:effectRef idx="3">
              <a:schemeClr val="accent4"/>
            </a:effectRef>
            <a:fontRef idx="minor">
              <a:schemeClr val="lt1"/>
            </a:fontRef>
          </p:style>
          <p:txBody>
            <a:bodyPr spcFirstLastPara="0" vert="horz" wrap="square" lIns="41910" tIns="41910" rIns="41910" bIns="41910" numCol="1" spcCol="1270" anchor="ctr" anchorCtr="0">
              <a:noAutofit/>
            </a:bodyPr>
            <a:lstStyle/>
            <a:p>
              <a:pPr lvl="0" algn="ctr">
                <a:spcAft>
                  <a:spcPts val="2000"/>
                </a:spcAft>
              </a:pPr>
              <a:r>
                <a:rPr lang="en-US" sz="1100" dirty="0" smtClean="0">
                  <a:solidFill>
                    <a:schemeClr val="bg1"/>
                  </a:solidFill>
                  <a:latin typeface="Arial" panose="020B0604020202020204" pitchFamily="34" charset="0"/>
                  <a:cs typeface="Arial" panose="020B0604020202020204" pitchFamily="34" charset="0"/>
                </a:rPr>
                <a:t>Clearing &amp; Settlement house</a:t>
              </a:r>
            </a:p>
          </p:txBody>
        </p:sp>
      </p:grpSp>
      <p:sp>
        <p:nvSpPr>
          <p:cNvPr id="43" name="Rectangle 42"/>
          <p:cNvSpPr/>
          <p:nvPr/>
        </p:nvSpPr>
        <p:spPr>
          <a:xfrm>
            <a:off x="745353" y="2485498"/>
            <a:ext cx="1605406" cy="693834"/>
          </a:xfrm>
          <a:prstGeom prst="rect">
            <a:avLst/>
          </a:prstGeom>
          <a:solidFill>
            <a:srgbClr val="914969"/>
          </a:solidFill>
          <a:ln>
            <a:solidFill>
              <a:srgbClr val="A14D62"/>
            </a:solidFill>
          </a:ln>
        </p:spPr>
        <p:style>
          <a:lnRef idx="0">
            <a:schemeClr val="accent4"/>
          </a:lnRef>
          <a:fillRef idx="3">
            <a:schemeClr val="accent4"/>
          </a:fillRef>
          <a:effectRef idx="3">
            <a:schemeClr val="accent4"/>
          </a:effectRef>
          <a:fontRef idx="minor">
            <a:schemeClr val="lt1"/>
          </a:fontRef>
        </p:style>
        <p:txBody>
          <a:bodyPr spcFirstLastPara="0" vert="horz" wrap="square" lIns="41910" tIns="41910" rIns="41910" bIns="41910" numCol="1" spcCol="1270" anchor="ctr" anchorCtr="0">
            <a:noAutofit/>
          </a:bodyPr>
          <a:lstStyle/>
          <a:p>
            <a:pPr lvl="0" algn="ctr">
              <a:spcAft>
                <a:spcPts val="2000"/>
              </a:spcAft>
            </a:pPr>
            <a:r>
              <a:rPr lang="en-US" sz="1100" dirty="0" smtClean="0">
                <a:solidFill>
                  <a:schemeClr val="bg1"/>
                </a:solidFill>
                <a:latin typeface="Arial" panose="020B0604020202020204" pitchFamily="34" charset="0"/>
                <a:cs typeface="Arial" panose="020B0604020202020204" pitchFamily="34" charset="0"/>
              </a:rPr>
              <a:t>A centralized repository for WDRA</a:t>
            </a:r>
            <a:endParaRPr lang="en-IN" sz="1100" dirty="0">
              <a:solidFill>
                <a:schemeClr val="bg1"/>
              </a:solidFill>
              <a:latin typeface="Arial" panose="020B0604020202020204" pitchFamily="34" charset="0"/>
              <a:cs typeface="Arial" panose="020B0604020202020204" pitchFamily="34" charset="0"/>
            </a:endParaRPr>
          </a:p>
        </p:txBody>
      </p:sp>
      <p:grpSp>
        <p:nvGrpSpPr>
          <p:cNvPr id="57" name="Group 56"/>
          <p:cNvGrpSpPr/>
          <p:nvPr/>
        </p:nvGrpSpPr>
        <p:grpSpPr>
          <a:xfrm>
            <a:off x="3298309" y="656199"/>
            <a:ext cx="2877194" cy="1318804"/>
            <a:chOff x="3287486" y="924878"/>
            <a:chExt cx="2877194" cy="1404665"/>
          </a:xfrm>
        </p:grpSpPr>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486" y="924878"/>
              <a:ext cx="2877194" cy="1404665"/>
            </a:xfrm>
            <a:prstGeom prst="rect">
              <a:avLst/>
            </a:prstGeom>
          </p:spPr>
        </p:pic>
        <p:sp>
          <p:nvSpPr>
            <p:cNvPr id="6" name="TextBox 5"/>
            <p:cNvSpPr txBox="1"/>
            <p:nvPr/>
          </p:nvSpPr>
          <p:spPr>
            <a:xfrm>
              <a:off x="4156616" y="1181049"/>
              <a:ext cx="1621972" cy="523220"/>
            </a:xfrm>
            <a:prstGeom prst="rect">
              <a:avLst/>
            </a:prstGeom>
            <a:noFill/>
          </p:spPr>
          <p:txBody>
            <a:bodyPr wrap="square" rtlCol="0">
              <a:spAutoFit/>
            </a:bodyPr>
            <a:lstStyle/>
            <a:p>
              <a:r>
                <a:rPr lang="en-IN" sz="2800" b="1" dirty="0" smtClean="0">
                  <a:solidFill>
                    <a:schemeClr val="bg1"/>
                  </a:solidFill>
                  <a:latin typeface="Arial" panose="020B0604020202020204" pitchFamily="34" charset="0"/>
                  <a:cs typeface="Arial" panose="020B0604020202020204" pitchFamily="34" charset="0"/>
                </a:rPr>
                <a:t>NICR</a:t>
              </a:r>
              <a:endParaRPr lang="en-IN" sz="2800" b="1" dirty="0">
                <a:solidFill>
                  <a:schemeClr val="bg1"/>
                </a:solidFill>
                <a:latin typeface="Arial" panose="020B0604020202020204" pitchFamily="34" charset="0"/>
                <a:cs typeface="Arial" panose="020B0604020202020204" pitchFamily="34" charset="0"/>
              </a:endParaRPr>
            </a:p>
          </p:txBody>
        </p:sp>
      </p:grpSp>
      <p:grpSp>
        <p:nvGrpSpPr>
          <p:cNvPr id="58" name="Group 57"/>
          <p:cNvGrpSpPr/>
          <p:nvPr/>
        </p:nvGrpSpPr>
        <p:grpSpPr>
          <a:xfrm>
            <a:off x="5355772" y="1045317"/>
            <a:ext cx="1673568" cy="3075173"/>
            <a:chOff x="5379887" y="1457933"/>
            <a:chExt cx="1905766" cy="3047080"/>
          </a:xfrm>
        </p:grpSpPr>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887" y="1457933"/>
              <a:ext cx="1492604" cy="3047080"/>
            </a:xfrm>
            <a:prstGeom prst="rect">
              <a:avLst/>
            </a:prstGeom>
          </p:spPr>
        </p:pic>
        <p:sp>
          <p:nvSpPr>
            <p:cNvPr id="54" name="TextBox 53"/>
            <p:cNvSpPr txBox="1"/>
            <p:nvPr/>
          </p:nvSpPr>
          <p:spPr>
            <a:xfrm>
              <a:off x="5663681" y="2686734"/>
              <a:ext cx="1621972" cy="523220"/>
            </a:xfrm>
            <a:prstGeom prst="rect">
              <a:avLst/>
            </a:prstGeom>
            <a:noFill/>
          </p:spPr>
          <p:txBody>
            <a:bodyPr wrap="square" rtlCol="0">
              <a:spAutoFit/>
            </a:bodyPr>
            <a:lstStyle/>
            <a:p>
              <a:r>
                <a:rPr lang="en-IN" sz="2800" b="1" dirty="0" smtClean="0">
                  <a:solidFill>
                    <a:schemeClr val="bg1"/>
                  </a:solidFill>
                  <a:latin typeface="Arial" panose="020B0604020202020204" pitchFamily="34" charset="0"/>
                  <a:cs typeface="Arial" panose="020B0604020202020204" pitchFamily="34" charset="0"/>
                </a:rPr>
                <a:t>NeML</a:t>
              </a:r>
              <a:endParaRPr lang="en-IN" sz="2800" b="1" dirty="0">
                <a:solidFill>
                  <a:schemeClr val="bg1"/>
                </a:solidFill>
                <a:latin typeface="Arial" panose="020B0604020202020204" pitchFamily="34" charset="0"/>
                <a:cs typeface="Arial" panose="020B0604020202020204" pitchFamily="34" charset="0"/>
              </a:endParaRPr>
            </a:p>
          </p:txBody>
        </p:sp>
      </p:grpSp>
      <p:grpSp>
        <p:nvGrpSpPr>
          <p:cNvPr id="59" name="Group 58"/>
          <p:cNvGrpSpPr/>
          <p:nvPr/>
        </p:nvGrpSpPr>
        <p:grpSpPr>
          <a:xfrm>
            <a:off x="3298309" y="3195679"/>
            <a:ext cx="2788475" cy="1432151"/>
            <a:chOff x="3310402" y="3549825"/>
            <a:chExt cx="2831362" cy="1376652"/>
          </a:xfrm>
        </p:grpSpPr>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0402" y="3549825"/>
              <a:ext cx="2831362" cy="1376652"/>
            </a:xfrm>
            <a:prstGeom prst="rect">
              <a:avLst/>
            </a:prstGeom>
          </p:spPr>
        </p:pic>
        <p:sp>
          <p:nvSpPr>
            <p:cNvPr id="55" name="TextBox 54"/>
            <p:cNvSpPr txBox="1"/>
            <p:nvPr/>
          </p:nvSpPr>
          <p:spPr>
            <a:xfrm>
              <a:off x="4156616" y="4231290"/>
              <a:ext cx="1621972" cy="523220"/>
            </a:xfrm>
            <a:prstGeom prst="rect">
              <a:avLst/>
            </a:prstGeom>
            <a:noFill/>
          </p:spPr>
          <p:txBody>
            <a:bodyPr wrap="square" rtlCol="0">
              <a:spAutoFit/>
            </a:bodyPr>
            <a:lstStyle/>
            <a:p>
              <a:r>
                <a:rPr lang="en-IN" sz="2800" b="1" dirty="0" smtClean="0">
                  <a:solidFill>
                    <a:schemeClr val="bg1"/>
                  </a:solidFill>
                  <a:latin typeface="Arial" panose="020B0604020202020204" pitchFamily="34" charset="0"/>
                  <a:cs typeface="Arial" panose="020B0604020202020204" pitchFamily="34" charset="0"/>
                </a:rPr>
                <a:t>NCCL</a:t>
              </a:r>
              <a:endParaRPr lang="en-IN" sz="2800" b="1" dirty="0">
                <a:solidFill>
                  <a:schemeClr val="bg1"/>
                </a:solidFill>
                <a:latin typeface="Arial" panose="020B0604020202020204" pitchFamily="34" charset="0"/>
                <a:cs typeface="Arial" panose="020B0604020202020204" pitchFamily="34" charset="0"/>
              </a:endParaRPr>
            </a:p>
          </p:txBody>
        </p:sp>
      </p:grpSp>
      <p:grpSp>
        <p:nvGrpSpPr>
          <p:cNvPr id="4" name="Group 3"/>
          <p:cNvGrpSpPr/>
          <p:nvPr/>
        </p:nvGrpSpPr>
        <p:grpSpPr>
          <a:xfrm>
            <a:off x="6958145" y="2398175"/>
            <a:ext cx="2084711" cy="1938915"/>
            <a:chOff x="6958145" y="2398175"/>
            <a:chExt cx="2084711" cy="1938915"/>
          </a:xfrm>
        </p:grpSpPr>
        <p:sp>
          <p:nvSpPr>
            <p:cNvPr id="48" name="Rectangle 47"/>
            <p:cNvSpPr/>
            <p:nvPr/>
          </p:nvSpPr>
          <p:spPr>
            <a:xfrm>
              <a:off x="6958145" y="3040297"/>
              <a:ext cx="2084711" cy="1296793"/>
            </a:xfrm>
            <a:prstGeom prst="rect">
              <a:avLst/>
            </a:prstGeom>
            <a:solidFill>
              <a:srgbClr val="6992EB"/>
            </a:solidFill>
            <a:ln>
              <a:solidFill>
                <a:srgbClr val="6992EB"/>
              </a:solidFill>
            </a:ln>
          </p:spPr>
          <p:style>
            <a:lnRef idx="0">
              <a:schemeClr val="accent4"/>
            </a:lnRef>
            <a:fillRef idx="3">
              <a:schemeClr val="accent4"/>
            </a:fillRef>
            <a:effectRef idx="3">
              <a:schemeClr val="accent4"/>
            </a:effectRef>
            <a:fontRef idx="minor">
              <a:schemeClr val="lt1"/>
            </a:fontRef>
          </p:style>
          <p:txBody>
            <a:bodyPr spcFirstLastPara="0" vert="horz" wrap="square" lIns="41910" tIns="41910" rIns="41910" bIns="41910" numCol="1" spcCol="1270" anchor="ctr" anchorCtr="0">
              <a:noAutofit/>
            </a:bodyPr>
            <a:lstStyle/>
            <a:p>
              <a:pPr algn="ctr"/>
              <a:r>
                <a:rPr lang="en-US" sz="1100" b="1" dirty="0" err="1" smtClean="0">
                  <a:latin typeface="Arial" panose="020B0604020202020204" pitchFamily="34" charset="0"/>
                  <a:cs typeface="Arial" panose="020B0604020202020204" pitchFamily="34" charset="0"/>
                </a:rPr>
                <a:t>ReMS</a:t>
              </a:r>
              <a:endParaRPr lang="en-US" sz="1100" b="1" dirty="0" smtClean="0">
                <a:latin typeface="Arial" panose="020B0604020202020204" pitchFamily="34" charset="0"/>
                <a:cs typeface="Arial" panose="020B0604020202020204" pitchFamily="34" charset="0"/>
              </a:endParaRPr>
            </a:p>
            <a:p>
              <a:pPr algn="ctr"/>
              <a:endParaRPr lang="en-US" sz="1100" b="1" dirty="0" smtClean="0">
                <a:latin typeface="Arial" panose="020B0604020202020204" pitchFamily="34" charset="0"/>
                <a:cs typeface="Arial" panose="020B0604020202020204" pitchFamily="34" charset="0"/>
              </a:endParaRPr>
            </a:p>
            <a:p>
              <a:pPr algn="ctr"/>
              <a:r>
                <a:rPr lang="en-US" sz="1100" dirty="0" smtClean="0">
                  <a:latin typeface="Arial" panose="020B0604020202020204" pitchFamily="34" charset="0"/>
                  <a:cs typeface="Arial" panose="020B0604020202020204" pitchFamily="34" charset="0"/>
                </a:rPr>
                <a:t>Karnataka </a:t>
              </a:r>
              <a:r>
                <a:rPr lang="en-US" sz="1100" dirty="0">
                  <a:latin typeface="Arial" panose="020B0604020202020204" pitchFamily="34" charset="0"/>
                  <a:cs typeface="Arial" panose="020B0604020202020204" pitchFamily="34" charset="0"/>
                </a:rPr>
                <a:t>State Agricultural Market </a:t>
              </a:r>
            </a:p>
            <a:p>
              <a:pPr algn="ctr"/>
              <a:r>
                <a:rPr lang="en-US" sz="1100" dirty="0">
                  <a:latin typeface="Arial" panose="020B0604020202020204" pitchFamily="34" charset="0"/>
                  <a:cs typeface="Arial" panose="020B0604020202020204" pitchFamily="34" charset="0"/>
                </a:rPr>
                <a:t>Equal </a:t>
              </a:r>
              <a:r>
                <a:rPr lang="en-US" sz="1100" dirty="0" smtClean="0">
                  <a:latin typeface="Arial" panose="020B0604020202020204" pitchFamily="34" charset="0"/>
                  <a:cs typeface="Arial" panose="020B0604020202020204" pitchFamily="34" charset="0"/>
                </a:rPr>
                <a:t>Joint Venture Company of </a:t>
              </a:r>
              <a:r>
                <a:rPr lang="en-US" sz="1100" dirty="0" err="1" smtClean="0">
                  <a:latin typeface="Arial" panose="020B0604020202020204" pitchFamily="34" charset="0"/>
                  <a:cs typeface="Arial" panose="020B0604020202020204" pitchFamily="34" charset="0"/>
                </a:rPr>
                <a:t>NeML</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with Govt. of Karnataka</a:t>
              </a:r>
              <a:endParaRPr lang="en-IN" sz="1100" dirty="0">
                <a:latin typeface="Arial" panose="020B0604020202020204" pitchFamily="34" charset="0"/>
                <a:cs typeface="Arial" panose="020B0604020202020204" pitchFamily="34" charset="0"/>
              </a:endParaRPr>
            </a:p>
          </p:txBody>
        </p:sp>
        <p:cxnSp>
          <p:nvCxnSpPr>
            <p:cNvPr id="3" name="Straight Arrow Connector 2"/>
            <p:cNvCxnSpPr/>
            <p:nvPr/>
          </p:nvCxnSpPr>
          <p:spPr>
            <a:xfrm>
              <a:off x="7772400" y="2398175"/>
              <a:ext cx="10886" cy="642122"/>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6214" y="1163539"/>
            <a:ext cx="1381051" cy="2790576"/>
          </a:xfrm>
          <a:prstGeom prst="rect">
            <a:avLst/>
          </a:prstGeom>
        </p:spPr>
      </p:pic>
      <p:sp>
        <p:nvSpPr>
          <p:cNvPr id="56" name="TextBox 55"/>
          <p:cNvSpPr txBox="1"/>
          <p:nvPr/>
        </p:nvSpPr>
        <p:spPr>
          <a:xfrm>
            <a:off x="2657334" y="2376935"/>
            <a:ext cx="1276198" cy="523220"/>
          </a:xfrm>
          <a:prstGeom prst="rect">
            <a:avLst/>
          </a:prstGeom>
          <a:noFill/>
        </p:spPr>
        <p:txBody>
          <a:bodyPr wrap="square" rtlCol="0">
            <a:spAutoFit/>
          </a:bodyPr>
          <a:lstStyle/>
          <a:p>
            <a:r>
              <a:rPr lang="en-IN" sz="2800" b="1" dirty="0" smtClean="0">
                <a:solidFill>
                  <a:schemeClr val="bg1"/>
                </a:solidFill>
                <a:latin typeface="Arial" panose="020B0604020202020204" pitchFamily="34" charset="0"/>
                <a:cs typeface="Arial" panose="020B0604020202020204" pitchFamily="34" charset="0"/>
              </a:rPr>
              <a:t>NERL</a:t>
            </a:r>
            <a:endParaRPr lang="en-IN"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2259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F72CD2D-8CDC-1545-9357-A0B9C614C133}" type="slidenum">
              <a:rPr lang="de-DE" smtClean="0"/>
              <a:pPr/>
              <a:t>5</a:t>
            </a:fld>
            <a:endParaRPr lang="de-D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95569">
            <a:off x="1350602" y="974974"/>
            <a:ext cx="2543415" cy="2911136"/>
          </a:xfrm>
          <a:prstGeom prst="rect">
            <a:avLst/>
          </a:prstGeom>
        </p:spPr>
      </p:pic>
      <p:sp>
        <p:nvSpPr>
          <p:cNvPr id="8" name="Content Placeholder 4"/>
          <p:cNvSpPr>
            <a:spLocks noGrp="1"/>
          </p:cNvSpPr>
          <p:nvPr>
            <p:ph sz="quarter" idx="10"/>
          </p:nvPr>
        </p:nvSpPr>
        <p:spPr>
          <a:xfrm>
            <a:off x="544530" y="353975"/>
            <a:ext cx="8445357" cy="550257"/>
          </a:xfrm>
        </p:spPr>
        <p:txBody>
          <a:bodyPr>
            <a:noAutofit/>
          </a:bodyPr>
          <a:lstStyle/>
          <a:p>
            <a:r>
              <a:rPr lang="en-IN" dirty="0" smtClean="0"/>
              <a:t>NERL - Market for warehouse receipt finance</a:t>
            </a:r>
            <a:endParaRPr lang="en-IN" dirty="0"/>
          </a:p>
        </p:txBody>
      </p:sp>
      <p:sp>
        <p:nvSpPr>
          <p:cNvPr id="9" name="Rectangle 8"/>
          <p:cNvSpPr/>
          <p:nvPr/>
        </p:nvSpPr>
        <p:spPr>
          <a:xfrm>
            <a:off x="5423052" y="2037825"/>
            <a:ext cx="3717518" cy="707886"/>
          </a:xfrm>
          <a:prstGeom prst="rect">
            <a:avLst/>
          </a:prstGeom>
        </p:spPr>
        <p:txBody>
          <a:bodyPr wrap="square">
            <a:spAutoFit/>
          </a:bodyPr>
          <a:lstStyle/>
          <a:p>
            <a:pPr algn="ctr"/>
            <a:r>
              <a:rPr lang="en-US" sz="1200" b="1" dirty="0">
                <a:solidFill>
                  <a:srgbClr val="914969"/>
                </a:solidFill>
                <a:latin typeface="Arial" panose="020B0604020202020204" pitchFamily="34" charset="0"/>
                <a:cs typeface="Arial" panose="020B0604020202020204" pitchFamily="34" charset="0"/>
              </a:rPr>
              <a:t>Total </a:t>
            </a:r>
            <a:r>
              <a:rPr lang="en-US" sz="1200" b="1" dirty="0" smtClean="0">
                <a:solidFill>
                  <a:srgbClr val="914969"/>
                </a:solidFill>
                <a:latin typeface="Arial" panose="020B0604020202020204" pitchFamily="34" charset="0"/>
                <a:cs typeface="Arial" panose="020B0604020202020204" pitchFamily="34" charset="0"/>
              </a:rPr>
              <a:t>Farmer Producer Companies </a:t>
            </a:r>
          </a:p>
          <a:p>
            <a:pPr algn="ctr"/>
            <a:endParaRPr lang="en-US" sz="1400" b="1" dirty="0" smtClean="0">
              <a:solidFill>
                <a:srgbClr val="914969"/>
              </a:solidFill>
              <a:latin typeface="Arial" panose="020B0604020202020204" pitchFamily="34" charset="0"/>
              <a:cs typeface="Arial" panose="020B0604020202020204" pitchFamily="34" charset="0"/>
            </a:endParaRPr>
          </a:p>
          <a:p>
            <a:pPr algn="ctr"/>
            <a:r>
              <a:rPr lang="en-US" sz="1400" b="1" dirty="0" smtClean="0">
                <a:solidFill>
                  <a:srgbClr val="914969"/>
                </a:solidFill>
                <a:latin typeface="Arial" panose="020B0604020202020204" pitchFamily="34" charset="0"/>
                <a:cs typeface="Arial" panose="020B0604020202020204" pitchFamily="34" charset="0"/>
              </a:rPr>
              <a:t>4,000</a:t>
            </a:r>
            <a:endParaRPr lang="en-US" sz="1400" b="1" dirty="0">
              <a:solidFill>
                <a:srgbClr val="914969"/>
              </a:solidFill>
              <a:latin typeface="Arial" panose="020B0604020202020204" pitchFamily="34" charset="0"/>
              <a:cs typeface="Arial" panose="020B0604020202020204" pitchFamily="34" charset="0"/>
            </a:endParaRPr>
          </a:p>
        </p:txBody>
      </p:sp>
      <p:sp>
        <p:nvSpPr>
          <p:cNvPr id="10" name="Rectangle 9"/>
          <p:cNvSpPr/>
          <p:nvPr/>
        </p:nvSpPr>
        <p:spPr>
          <a:xfrm>
            <a:off x="5428266" y="2897766"/>
            <a:ext cx="3439463" cy="861774"/>
          </a:xfrm>
          <a:prstGeom prst="rect">
            <a:avLst/>
          </a:prstGeom>
        </p:spPr>
        <p:txBody>
          <a:bodyPr wrap="square">
            <a:spAutoFit/>
          </a:bodyPr>
          <a:lstStyle/>
          <a:p>
            <a:pPr algn="ctr"/>
            <a:r>
              <a:rPr lang="en-US" sz="1200" b="1" dirty="0">
                <a:solidFill>
                  <a:srgbClr val="914969"/>
                </a:solidFill>
                <a:latin typeface="Arial" panose="020B0604020202020204" pitchFamily="34" charset="0"/>
                <a:cs typeface="Arial" panose="020B0604020202020204" pitchFamily="34" charset="0"/>
              </a:rPr>
              <a:t>Total No. of Primary Agriculture Co-operative </a:t>
            </a:r>
            <a:r>
              <a:rPr lang="en-US" sz="1200" b="1" dirty="0" smtClean="0">
                <a:solidFill>
                  <a:srgbClr val="914969"/>
                </a:solidFill>
                <a:latin typeface="Arial" panose="020B0604020202020204" pitchFamily="34" charset="0"/>
                <a:cs typeface="Arial" panose="020B0604020202020204" pitchFamily="34" charset="0"/>
              </a:rPr>
              <a:t>societies</a:t>
            </a:r>
          </a:p>
          <a:p>
            <a:pPr algn="ctr"/>
            <a:endParaRPr lang="en-US" sz="1200" b="1" dirty="0">
              <a:latin typeface="Arial" panose="020B0604020202020204" pitchFamily="34" charset="0"/>
              <a:cs typeface="Arial" panose="020B0604020202020204" pitchFamily="34" charset="0"/>
            </a:endParaRPr>
          </a:p>
          <a:p>
            <a:pPr algn="ctr"/>
            <a:r>
              <a:rPr lang="en-US" sz="1200" b="1" dirty="0" smtClean="0">
                <a:solidFill>
                  <a:srgbClr val="914969"/>
                </a:solidFill>
                <a:latin typeface="Arial" panose="020B0604020202020204" pitchFamily="34" charset="0"/>
                <a:cs typeface="Arial" panose="020B0604020202020204" pitchFamily="34" charset="0"/>
              </a:rPr>
              <a:t> </a:t>
            </a:r>
            <a:r>
              <a:rPr lang="en-US" sz="1400" b="1" dirty="0">
                <a:solidFill>
                  <a:srgbClr val="914969"/>
                </a:solidFill>
                <a:latin typeface="Arial" panose="020B0604020202020204" pitchFamily="34" charset="0"/>
                <a:cs typeface="Arial" panose="020B0604020202020204" pitchFamily="34" charset="0"/>
              </a:rPr>
              <a:t>93,000</a:t>
            </a:r>
          </a:p>
        </p:txBody>
      </p:sp>
      <p:sp>
        <p:nvSpPr>
          <p:cNvPr id="11" name="Rectangle 10"/>
          <p:cNvSpPr/>
          <p:nvPr/>
        </p:nvSpPr>
        <p:spPr>
          <a:xfrm>
            <a:off x="5423051" y="3913835"/>
            <a:ext cx="3422997" cy="677108"/>
          </a:xfrm>
          <a:prstGeom prst="rect">
            <a:avLst/>
          </a:prstGeom>
        </p:spPr>
        <p:txBody>
          <a:bodyPr wrap="square">
            <a:spAutoFit/>
          </a:bodyPr>
          <a:lstStyle/>
          <a:p>
            <a:pPr algn="ctr"/>
            <a:r>
              <a:rPr lang="en-US" sz="1200" b="1" dirty="0">
                <a:solidFill>
                  <a:srgbClr val="914969"/>
                </a:solidFill>
                <a:latin typeface="Arial" panose="020B0604020202020204" pitchFamily="34" charset="0"/>
                <a:cs typeface="Arial" panose="020B0604020202020204" pitchFamily="34" charset="0"/>
              </a:rPr>
              <a:t>Total no. </a:t>
            </a:r>
            <a:r>
              <a:rPr lang="en-US" sz="1200" b="1" dirty="0" smtClean="0">
                <a:solidFill>
                  <a:srgbClr val="914969"/>
                </a:solidFill>
                <a:latin typeface="Arial" panose="020B0604020202020204" pitchFamily="34" charset="0"/>
                <a:cs typeface="Arial" panose="020B0604020202020204" pitchFamily="34" charset="0"/>
              </a:rPr>
              <a:t>of </a:t>
            </a:r>
            <a:r>
              <a:rPr lang="en-US" sz="1200" b="1" dirty="0">
                <a:solidFill>
                  <a:srgbClr val="914969"/>
                </a:solidFill>
                <a:latin typeface="Arial" panose="020B0604020202020204" pitchFamily="34" charset="0"/>
                <a:cs typeface="Arial" panose="020B0604020202020204" pitchFamily="34" charset="0"/>
              </a:rPr>
              <a:t>bank </a:t>
            </a:r>
            <a:r>
              <a:rPr lang="en-US" sz="1200" b="1" dirty="0" smtClean="0">
                <a:solidFill>
                  <a:srgbClr val="914969"/>
                </a:solidFill>
                <a:latin typeface="Arial" panose="020B0604020202020204" pitchFamily="34" charset="0"/>
                <a:cs typeface="Arial" panose="020B0604020202020204" pitchFamily="34" charset="0"/>
              </a:rPr>
              <a:t>branches</a:t>
            </a:r>
          </a:p>
          <a:p>
            <a:pPr algn="ctr"/>
            <a:endParaRPr lang="en-US" sz="1200" b="1" dirty="0">
              <a:latin typeface="Arial" panose="020B0604020202020204" pitchFamily="34" charset="0"/>
              <a:cs typeface="Arial" panose="020B0604020202020204" pitchFamily="34" charset="0"/>
            </a:endParaRPr>
          </a:p>
          <a:p>
            <a:pPr algn="ctr"/>
            <a:r>
              <a:rPr lang="en-US" sz="1200" b="1" dirty="0" smtClean="0">
                <a:solidFill>
                  <a:srgbClr val="8F322B"/>
                </a:solidFill>
                <a:latin typeface="Arial" panose="020B0604020202020204" pitchFamily="34" charset="0"/>
                <a:cs typeface="Arial" panose="020B0604020202020204" pitchFamily="34" charset="0"/>
              </a:rPr>
              <a:t> </a:t>
            </a:r>
            <a:r>
              <a:rPr lang="en-US" sz="1400" b="1" dirty="0" smtClean="0">
                <a:solidFill>
                  <a:srgbClr val="914969"/>
                </a:solidFill>
                <a:latin typeface="Arial" panose="020B0604020202020204" pitchFamily="34" charset="0"/>
                <a:cs typeface="Arial" panose="020B0604020202020204" pitchFamily="34" charset="0"/>
              </a:rPr>
              <a:t>102,343</a:t>
            </a:r>
            <a:endParaRPr lang="en-US" sz="1400" b="1" dirty="0">
              <a:solidFill>
                <a:srgbClr val="914969"/>
              </a:solidFill>
              <a:latin typeface="Arial" panose="020B0604020202020204" pitchFamily="34" charset="0"/>
              <a:cs typeface="Arial" panose="020B0604020202020204" pitchFamily="34" charset="0"/>
            </a:endParaRPr>
          </a:p>
        </p:txBody>
      </p:sp>
      <p:sp>
        <p:nvSpPr>
          <p:cNvPr id="12" name="Rectangle 11"/>
          <p:cNvSpPr/>
          <p:nvPr/>
        </p:nvSpPr>
        <p:spPr>
          <a:xfrm>
            <a:off x="5423051" y="993218"/>
            <a:ext cx="3609343" cy="892552"/>
          </a:xfrm>
          <a:prstGeom prst="rect">
            <a:avLst/>
          </a:prstGeom>
        </p:spPr>
        <p:txBody>
          <a:bodyPr wrap="square">
            <a:spAutoFit/>
          </a:bodyPr>
          <a:lstStyle/>
          <a:p>
            <a:pPr algn="ctr"/>
            <a:r>
              <a:rPr lang="en-US" sz="1200" b="1" dirty="0" smtClean="0">
                <a:solidFill>
                  <a:srgbClr val="914969"/>
                </a:solidFill>
                <a:latin typeface="Arial" panose="020B0604020202020204" pitchFamily="34" charset="0"/>
                <a:cs typeface="Arial" panose="020B0604020202020204" pitchFamily="34" charset="0"/>
              </a:rPr>
              <a:t>No of Active Financial </a:t>
            </a:r>
            <a:r>
              <a:rPr lang="en-US" sz="1200" b="1" dirty="0">
                <a:solidFill>
                  <a:srgbClr val="914969"/>
                </a:solidFill>
                <a:latin typeface="Arial" panose="020B0604020202020204" pitchFamily="34" charset="0"/>
                <a:cs typeface="Arial" panose="020B0604020202020204" pitchFamily="34" charset="0"/>
              </a:rPr>
              <a:t>Institutions </a:t>
            </a:r>
            <a:endParaRPr lang="en-US" sz="1200" b="1" dirty="0" smtClean="0">
              <a:solidFill>
                <a:srgbClr val="914969"/>
              </a:solidFill>
              <a:latin typeface="Arial" panose="020B0604020202020204" pitchFamily="34" charset="0"/>
              <a:cs typeface="Arial" panose="020B0604020202020204" pitchFamily="34" charset="0"/>
            </a:endParaRPr>
          </a:p>
          <a:p>
            <a:pPr algn="ctr"/>
            <a:r>
              <a:rPr lang="en-US" sz="1200" b="1" dirty="0" smtClean="0">
                <a:solidFill>
                  <a:srgbClr val="914969"/>
                </a:solidFill>
                <a:latin typeface="Arial" panose="020B0604020202020204" pitchFamily="34" charset="0"/>
                <a:cs typeface="Arial" panose="020B0604020202020204" pitchFamily="34" charset="0"/>
              </a:rPr>
              <a:t>(WR business</a:t>
            </a:r>
            <a:r>
              <a:rPr lang="en-US" sz="1200" b="1" dirty="0" smtClean="0">
                <a:latin typeface="Arial" panose="020B0604020202020204" pitchFamily="34" charset="0"/>
                <a:cs typeface="Arial" panose="020B0604020202020204" pitchFamily="34" charset="0"/>
              </a:rPr>
              <a:t>)</a:t>
            </a:r>
          </a:p>
          <a:p>
            <a:pPr algn="ctr"/>
            <a:endParaRPr lang="en-US" sz="1400" b="1" dirty="0" smtClean="0">
              <a:latin typeface="Arial" panose="020B0604020202020204" pitchFamily="34" charset="0"/>
              <a:cs typeface="Arial" panose="020B0604020202020204" pitchFamily="34" charset="0"/>
            </a:endParaRPr>
          </a:p>
          <a:p>
            <a:pPr algn="ctr"/>
            <a:r>
              <a:rPr lang="en-US" sz="1400" b="1" dirty="0" smtClean="0">
                <a:solidFill>
                  <a:srgbClr val="914969"/>
                </a:solidFill>
                <a:latin typeface="Arial" panose="020B0604020202020204" pitchFamily="34" charset="0"/>
                <a:cs typeface="Arial" panose="020B0604020202020204" pitchFamily="34" charset="0"/>
              </a:rPr>
              <a:t>75</a:t>
            </a:r>
            <a:endParaRPr lang="en-US" sz="1400" b="1" dirty="0">
              <a:solidFill>
                <a:srgbClr val="914969"/>
              </a:solidFill>
              <a:latin typeface="Arial" panose="020B0604020202020204" pitchFamily="34" charset="0"/>
              <a:cs typeface="Arial" panose="020B0604020202020204" pitchFamily="34" charset="0"/>
            </a:endParaRPr>
          </a:p>
        </p:txBody>
      </p:sp>
      <p:sp>
        <p:nvSpPr>
          <p:cNvPr id="13" name="TextBox 12"/>
          <p:cNvSpPr txBox="1"/>
          <p:nvPr/>
        </p:nvSpPr>
        <p:spPr>
          <a:xfrm>
            <a:off x="436057" y="4427392"/>
            <a:ext cx="1508291" cy="246221"/>
          </a:xfrm>
          <a:prstGeom prst="rect">
            <a:avLst/>
          </a:prstGeom>
          <a:noFill/>
        </p:spPr>
        <p:txBody>
          <a:bodyPr wrap="square" rtlCol="0">
            <a:spAutoFit/>
          </a:bodyPr>
          <a:lstStyle/>
          <a:p>
            <a:r>
              <a:rPr lang="en-IN" sz="1000" dirty="0" smtClean="0">
                <a:latin typeface="Arial" panose="020B0604020202020204" pitchFamily="34" charset="0"/>
                <a:cs typeface="Arial" panose="020B0604020202020204" pitchFamily="34" charset="0"/>
              </a:rPr>
              <a:t>*NABCONS</a:t>
            </a:r>
            <a:endParaRPr lang="en-IN" sz="1000" dirty="0">
              <a:latin typeface="Arial" panose="020B0604020202020204" pitchFamily="34" charset="0"/>
              <a:cs typeface="Arial" panose="020B0604020202020204" pitchFamily="34" charset="0"/>
            </a:endParaRPr>
          </a:p>
        </p:txBody>
      </p:sp>
      <p:sp>
        <p:nvSpPr>
          <p:cNvPr id="14" name="TextBox 13"/>
          <p:cNvSpPr txBox="1"/>
          <p:nvPr/>
        </p:nvSpPr>
        <p:spPr>
          <a:xfrm>
            <a:off x="1055527" y="2228376"/>
            <a:ext cx="1566782" cy="261610"/>
          </a:xfrm>
          <a:prstGeom prst="rect">
            <a:avLst/>
          </a:prstGeom>
          <a:noFill/>
        </p:spPr>
        <p:txBody>
          <a:bodyPr wrap="square" rtlCol="0">
            <a:spAutoFit/>
          </a:bodyPr>
          <a:lstStyle/>
          <a:p>
            <a:pPr algn="ctr"/>
            <a:r>
              <a:rPr lang="en-IN" sz="1100" b="1" dirty="0" smtClean="0">
                <a:solidFill>
                  <a:schemeClr val="bg1"/>
                </a:solidFill>
                <a:latin typeface="Arial" panose="020B0604020202020204" pitchFamily="34" charset="0"/>
                <a:cs typeface="Arial" panose="020B0604020202020204" pitchFamily="34" charset="0"/>
              </a:rPr>
              <a:t>Rs. 9 lakh crores</a:t>
            </a:r>
            <a:endParaRPr lang="en-IN" sz="11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3512243" y="1101811"/>
            <a:ext cx="1566782" cy="261610"/>
          </a:xfrm>
          <a:prstGeom prst="rect">
            <a:avLst/>
          </a:prstGeom>
          <a:noFill/>
        </p:spPr>
        <p:txBody>
          <a:bodyPr wrap="square" rtlCol="0">
            <a:spAutoFit/>
          </a:bodyPr>
          <a:lstStyle/>
          <a:p>
            <a:pPr algn="ctr"/>
            <a:r>
              <a:rPr lang="en-IN" sz="1100" b="1" dirty="0" smtClean="0">
                <a:solidFill>
                  <a:srgbClr val="914969"/>
                </a:solidFill>
                <a:latin typeface="Arial" panose="020B0604020202020204" pitchFamily="34" charset="0"/>
                <a:cs typeface="Arial" panose="020B0604020202020204" pitchFamily="34" charset="0"/>
              </a:rPr>
              <a:t>Rs. 1.66 lakh crores</a:t>
            </a:r>
            <a:endParaRPr lang="en-IN" sz="1100" b="1" dirty="0">
              <a:solidFill>
                <a:srgbClr val="914969"/>
              </a:solidFill>
              <a:latin typeface="Arial" panose="020B0604020202020204" pitchFamily="34" charset="0"/>
              <a:cs typeface="Arial" panose="020B0604020202020204" pitchFamily="34" charset="0"/>
            </a:endParaRPr>
          </a:p>
        </p:txBody>
      </p:sp>
      <p:sp>
        <p:nvSpPr>
          <p:cNvPr id="16" name="TextBox 15"/>
          <p:cNvSpPr txBox="1"/>
          <p:nvPr/>
        </p:nvSpPr>
        <p:spPr>
          <a:xfrm>
            <a:off x="3670424" y="2802179"/>
            <a:ext cx="1566782" cy="261610"/>
          </a:xfrm>
          <a:prstGeom prst="rect">
            <a:avLst/>
          </a:prstGeom>
          <a:noFill/>
        </p:spPr>
        <p:txBody>
          <a:bodyPr wrap="square" rtlCol="0">
            <a:spAutoFit/>
          </a:bodyPr>
          <a:lstStyle/>
          <a:p>
            <a:pPr algn="ctr"/>
            <a:r>
              <a:rPr lang="en-IN" sz="1100" b="1" dirty="0" smtClean="0">
                <a:solidFill>
                  <a:srgbClr val="914969"/>
                </a:solidFill>
                <a:latin typeface="Arial" panose="020B0604020202020204" pitchFamily="34" charset="0"/>
                <a:cs typeface="Arial" panose="020B0604020202020204" pitchFamily="34" charset="0"/>
              </a:rPr>
              <a:t>Rs. 35,000 crores</a:t>
            </a:r>
            <a:endParaRPr lang="en-IN" sz="1100" b="1" dirty="0">
              <a:solidFill>
                <a:srgbClr val="914969"/>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flipV="1">
            <a:off x="3431569" y="1270018"/>
            <a:ext cx="215757" cy="281382"/>
          </a:xfrm>
          <a:prstGeom prst="straightConnector1">
            <a:avLst/>
          </a:prstGeom>
          <a:ln>
            <a:solidFill>
              <a:srgbClr val="B0BFD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122937" y="2359181"/>
            <a:ext cx="115512" cy="415297"/>
          </a:xfrm>
          <a:prstGeom prst="straightConnector1">
            <a:avLst/>
          </a:prstGeom>
          <a:ln>
            <a:solidFill>
              <a:srgbClr val="A3A1A2"/>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7424" y="4017137"/>
            <a:ext cx="4572000" cy="246221"/>
          </a:xfrm>
          <a:prstGeom prst="rect">
            <a:avLst/>
          </a:prstGeom>
        </p:spPr>
        <p:txBody>
          <a:bodyPr>
            <a:spAutoFit/>
          </a:bodyPr>
          <a:lstStyle/>
          <a:p>
            <a:pPr algn="ctr"/>
            <a:r>
              <a:rPr lang="en-IN" sz="1000" b="1" dirty="0">
                <a:solidFill>
                  <a:srgbClr val="914969"/>
                </a:solidFill>
                <a:latin typeface="Arial" panose="020B0604020202020204" pitchFamily="34" charset="0"/>
                <a:cs typeface="Arial" panose="020B0604020202020204" pitchFamily="34" charset="0"/>
              </a:rPr>
              <a:t>Potential Warehouse Receipt Financing Business *</a:t>
            </a:r>
          </a:p>
        </p:txBody>
      </p:sp>
      <p:sp>
        <p:nvSpPr>
          <p:cNvPr id="20" name="Rectangle 19"/>
          <p:cNvSpPr/>
          <p:nvPr/>
        </p:nvSpPr>
        <p:spPr>
          <a:xfrm>
            <a:off x="745100" y="3775377"/>
            <a:ext cx="1782859" cy="246221"/>
          </a:xfrm>
          <a:prstGeom prst="rect">
            <a:avLst/>
          </a:prstGeom>
        </p:spPr>
        <p:txBody>
          <a:bodyPr wrap="none">
            <a:spAutoFit/>
          </a:bodyPr>
          <a:lstStyle/>
          <a:p>
            <a:pPr algn="ctr"/>
            <a:r>
              <a:rPr lang="en-IN" sz="1000" b="1" dirty="0">
                <a:solidFill>
                  <a:srgbClr val="914969"/>
                </a:solidFill>
                <a:latin typeface="Arial" panose="020B0604020202020204" pitchFamily="34" charset="0"/>
                <a:cs typeface="Arial" panose="020B0604020202020204" pitchFamily="34" charset="0"/>
              </a:rPr>
              <a:t>Total Primary Agri lending</a:t>
            </a:r>
          </a:p>
        </p:txBody>
      </p:sp>
      <p:sp>
        <p:nvSpPr>
          <p:cNvPr id="21" name="Rectangle 20"/>
          <p:cNvSpPr/>
          <p:nvPr/>
        </p:nvSpPr>
        <p:spPr>
          <a:xfrm>
            <a:off x="-16926" y="4263358"/>
            <a:ext cx="4572000" cy="246221"/>
          </a:xfrm>
          <a:prstGeom prst="rect">
            <a:avLst/>
          </a:prstGeom>
        </p:spPr>
        <p:txBody>
          <a:bodyPr>
            <a:spAutoFit/>
          </a:bodyPr>
          <a:lstStyle/>
          <a:p>
            <a:pPr algn="ctr"/>
            <a:r>
              <a:rPr lang="en-IN" sz="1000" b="1" dirty="0">
                <a:solidFill>
                  <a:srgbClr val="914969"/>
                </a:solidFill>
                <a:latin typeface="Arial" panose="020B0604020202020204" pitchFamily="34" charset="0"/>
                <a:cs typeface="Arial" panose="020B0604020202020204" pitchFamily="34" charset="0"/>
              </a:rPr>
              <a:t>Actual Warehouse Receipt Financing Business </a:t>
            </a:r>
          </a:p>
        </p:txBody>
      </p:sp>
      <p:sp>
        <p:nvSpPr>
          <p:cNvPr id="22" name="Rectangle 21"/>
          <p:cNvSpPr/>
          <p:nvPr/>
        </p:nvSpPr>
        <p:spPr>
          <a:xfrm>
            <a:off x="544530" y="3826747"/>
            <a:ext cx="234866" cy="123110"/>
          </a:xfrm>
          <a:prstGeom prst="rect">
            <a:avLst/>
          </a:prstGeom>
          <a:solidFill>
            <a:srgbClr val="9149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3" name="Rectangle 22"/>
          <p:cNvSpPr/>
          <p:nvPr/>
        </p:nvSpPr>
        <p:spPr>
          <a:xfrm>
            <a:off x="552942" y="4082710"/>
            <a:ext cx="234866" cy="123110"/>
          </a:xfrm>
          <a:prstGeom prst="rect">
            <a:avLst/>
          </a:prstGeom>
          <a:solidFill>
            <a:srgbClr val="B0BF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4" name="Rectangle 23"/>
          <p:cNvSpPr/>
          <p:nvPr/>
        </p:nvSpPr>
        <p:spPr>
          <a:xfrm>
            <a:off x="561353" y="4328931"/>
            <a:ext cx="234866" cy="123110"/>
          </a:xfrm>
          <a:prstGeom prst="rect">
            <a:avLst/>
          </a:prstGeom>
          <a:solidFill>
            <a:srgbClr val="A3A1A2"/>
          </a:solidFill>
          <a:ln>
            <a:solidFill>
              <a:srgbClr val="A3A1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cxnSp>
        <p:nvCxnSpPr>
          <p:cNvPr id="25" name="Straight Connector 24"/>
          <p:cNvCxnSpPr/>
          <p:nvPr/>
        </p:nvCxnSpPr>
        <p:spPr>
          <a:xfrm>
            <a:off x="5421364" y="1885770"/>
            <a:ext cx="3611030" cy="0"/>
          </a:xfrm>
          <a:prstGeom prst="line">
            <a:avLst/>
          </a:prstGeom>
          <a:ln>
            <a:solidFill>
              <a:srgbClr val="8F322B"/>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421364" y="2785016"/>
            <a:ext cx="3611030" cy="0"/>
          </a:xfrm>
          <a:prstGeom prst="line">
            <a:avLst/>
          </a:prstGeom>
          <a:ln>
            <a:solidFill>
              <a:srgbClr val="8F322B"/>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428266" y="3759540"/>
            <a:ext cx="3611030" cy="0"/>
          </a:xfrm>
          <a:prstGeom prst="line">
            <a:avLst/>
          </a:prstGeom>
          <a:ln>
            <a:solidFill>
              <a:srgbClr val="8F322B"/>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46038" y="904232"/>
            <a:ext cx="14456" cy="3808920"/>
          </a:xfrm>
          <a:prstGeom prst="line">
            <a:avLst/>
          </a:prstGeom>
          <a:ln>
            <a:solidFill>
              <a:srgbClr val="8F322B"/>
            </a:solidFill>
            <a:prstDash val="sysDash"/>
          </a:ln>
        </p:spPr>
        <p:style>
          <a:lnRef idx="2">
            <a:schemeClr val="accent1"/>
          </a:lnRef>
          <a:fillRef idx="0">
            <a:schemeClr val="accent1"/>
          </a:fillRef>
          <a:effectRef idx="1">
            <a:schemeClr val="accent1"/>
          </a:effectRef>
          <a:fontRef idx="minor">
            <a:schemeClr val="tx1"/>
          </a:fontRef>
        </p:style>
      </p:cxnSp>
      <p:sp>
        <p:nvSpPr>
          <p:cNvPr id="29" name="Foliennummernplatzhalter 1"/>
          <p:cNvSpPr txBox="1">
            <a:spLocks/>
          </p:cNvSpPr>
          <p:nvPr/>
        </p:nvSpPr>
        <p:spPr bwMode="auto">
          <a:xfrm>
            <a:off x="4332288" y="4712043"/>
            <a:ext cx="321193"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Calibri" panose="020F0502020204030204" pitchFamily="34" charset="0"/>
                <a:ea typeface="+mn-ea"/>
                <a:cs typeface="+mn-cs"/>
              </a:defRPr>
            </a:lvl1pPr>
            <a:lvl2pPr marL="742950" indent="-285750" algn="l" defTabSz="457200" rtl="0" eaLnBrk="1" latinLnBrk="0" hangingPunct="1">
              <a:defRPr sz="1800" kern="1200">
                <a:solidFill>
                  <a:schemeClr val="tx1"/>
                </a:solidFill>
                <a:latin typeface="Calibri" panose="020F0502020204030204" pitchFamily="34" charset="0"/>
                <a:ea typeface="+mn-ea"/>
                <a:cs typeface="+mn-cs"/>
              </a:defRPr>
            </a:lvl2pPr>
            <a:lvl3pPr marL="1143000" indent="-228600" algn="l" defTabSz="457200" rtl="0" eaLnBrk="1" latinLnBrk="0" hangingPunct="1">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de-DE" altLang="en-US" sz="900" smtClean="0">
                <a:solidFill>
                  <a:srgbClr val="914969"/>
                </a:solidFill>
                <a:latin typeface="Arial" panose="020B0604020202020204" pitchFamily="34" charset="0"/>
                <a:cs typeface="Arial" panose="020B0604020202020204" pitchFamily="34" charset="0"/>
              </a:rPr>
              <a:t>7</a:t>
            </a:r>
            <a:endParaRPr lang="de-DE" altLang="en-US" sz="900" dirty="0">
              <a:solidFill>
                <a:srgbClr val="9149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664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F72CD2D-8CDC-1545-9357-A0B9C614C133}" type="slidenum">
              <a:rPr lang="de-DE" smtClean="0"/>
              <a:pPr/>
              <a:t>6</a:t>
            </a:fld>
            <a:endParaRPr lang="de-DE" dirty="0"/>
          </a:p>
        </p:txBody>
      </p:sp>
      <p:sp>
        <p:nvSpPr>
          <p:cNvPr id="7" name="Content Placeholder 2"/>
          <p:cNvSpPr>
            <a:spLocks noGrp="1"/>
          </p:cNvSpPr>
          <p:nvPr>
            <p:ph sz="quarter" idx="10"/>
          </p:nvPr>
        </p:nvSpPr>
        <p:spPr/>
        <p:txBody>
          <a:bodyPr/>
          <a:lstStyle/>
          <a:p>
            <a:r>
              <a:rPr lang="en-IN" dirty="0" smtClean="0"/>
              <a:t>NERL - Benefits of e-NWR</a:t>
            </a:r>
            <a:endParaRPr lang="en-IN"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97" y="873309"/>
            <a:ext cx="7902642" cy="3664965"/>
          </a:xfrm>
          <a:prstGeom prst="rect">
            <a:avLst/>
          </a:prstGeom>
        </p:spPr>
      </p:pic>
    </p:spTree>
    <p:extLst>
      <p:ext uri="{BB962C8B-B14F-4D97-AF65-F5344CB8AC3E}">
        <p14:creationId xmlns:p14="http://schemas.microsoft.com/office/powerpoint/2010/main" val="3741013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6DD184E7-26E8-4B9C-A202-EDCD80EC0954}"/>
              </a:ext>
            </a:extLst>
          </p:cNvPr>
          <p:cNvSpPr>
            <a:spLocks noGrp="1"/>
          </p:cNvSpPr>
          <p:nvPr>
            <p:ph sz="quarter" idx="13"/>
          </p:nvPr>
        </p:nvSpPr>
        <p:spPr>
          <a:xfrm>
            <a:off x="588010" y="998606"/>
            <a:ext cx="8290175" cy="3631079"/>
          </a:xfrm>
        </p:spPr>
        <p:txBody>
          <a:bodyPr/>
          <a:lstStyle/>
          <a:p>
            <a:pPr marL="171450" indent="-171450">
              <a:lnSpc>
                <a:spcPct val="150000"/>
              </a:lnSpc>
              <a:buFont typeface="Arial" panose="020B0604020202020204" pitchFamily="34" charset="0"/>
              <a:buChar char="•"/>
            </a:pPr>
            <a:r>
              <a:rPr lang="en-US" dirty="0" smtClean="0"/>
              <a:t>SEBI has permitted European Options with commodity futures as underlying</a:t>
            </a:r>
          </a:p>
          <a:p>
            <a:pPr marL="171450" indent="-1714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One contract per exchange would be allowed (Guar Seed for NCDEX)</a:t>
            </a:r>
            <a:endParaRPr lang="en-US"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dirty="0" smtClean="0"/>
              <a:t>Underlying futures will be among the top five futures contract for the exchange.</a:t>
            </a:r>
          </a:p>
          <a:p>
            <a:pPr marL="171450" indent="-1714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On expiration, if exercised, In the Money (ITM) Option contract to Devolve in underlying Futures Contract.</a:t>
            </a:r>
          </a:p>
          <a:p>
            <a:pPr marL="914400" lvl="1" indent="-171450">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long call position shall devolve into long position in the underlying futures contract</a:t>
            </a:r>
          </a:p>
          <a:p>
            <a:pPr marL="914400" lvl="1" indent="-171450">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long put position shall devolve into short position in the underlying futures contract</a:t>
            </a:r>
          </a:p>
          <a:p>
            <a:pPr marL="914400" lvl="1" indent="-171450">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short call position shall devolve into short position in the underlying futures contract</a:t>
            </a:r>
          </a:p>
          <a:p>
            <a:pPr marL="914400" lvl="1" indent="-171450">
              <a:lnSpc>
                <a:spcPct val="150000"/>
              </a:lnSpc>
              <a:buFont typeface="Arial" panose="020B0604020202020204" pitchFamily="34" charset="0"/>
              <a:buChar char="•"/>
            </a:pPr>
            <a:r>
              <a:rPr lang="en-US" sz="1100" dirty="0">
                <a:latin typeface="Arial" panose="020B0604020202020204" pitchFamily="34" charset="0"/>
                <a:cs typeface="Arial" panose="020B0604020202020204" pitchFamily="34" charset="0"/>
              </a:rPr>
              <a:t>short put position shall devolve into long position in the underlying futures contract</a:t>
            </a:r>
          </a:p>
          <a:p>
            <a:pPr marL="171450" indent="-171450">
              <a:lnSpc>
                <a:spcPct val="150000"/>
              </a:lnSpc>
              <a:buFont typeface="Arial" panose="020B0604020202020204" pitchFamily="34" charset="0"/>
              <a:buChar char="•"/>
            </a:pPr>
            <a:r>
              <a:rPr lang="en-US" dirty="0" smtClean="0"/>
              <a:t>Position </a:t>
            </a:r>
            <a:r>
              <a:rPr lang="en-US" dirty="0"/>
              <a:t>limits of options would be separate from position limits of futures </a:t>
            </a:r>
            <a:r>
              <a:rPr lang="en-US" dirty="0" smtClean="0"/>
              <a:t>contracts.</a:t>
            </a:r>
          </a:p>
          <a:p>
            <a:pPr marL="171450" indent="-171450">
              <a:lnSpc>
                <a:spcPct val="150000"/>
              </a:lnSpc>
              <a:buFont typeface="Arial" panose="020B0604020202020204" pitchFamily="34" charset="0"/>
              <a:buChar char="•"/>
            </a:pPr>
            <a:r>
              <a:rPr lang="en-US" dirty="0" smtClean="0"/>
              <a:t>Numerical </a:t>
            </a:r>
            <a:r>
              <a:rPr lang="en-US" dirty="0"/>
              <a:t>value for client level/member level </a:t>
            </a:r>
            <a:r>
              <a:rPr lang="en-US" dirty="0" smtClean="0"/>
              <a:t>position limits </a:t>
            </a:r>
            <a:r>
              <a:rPr lang="en-US" dirty="0"/>
              <a:t>shall be twice of corresponding numbers applicable for futures </a:t>
            </a:r>
            <a:r>
              <a:rPr lang="en-US" dirty="0" smtClean="0"/>
              <a:t>contracts.</a:t>
            </a:r>
          </a:p>
          <a:p>
            <a:pPr marL="171450" indent="-171450">
              <a:lnSpc>
                <a:spcPct val="150000"/>
              </a:lnSpc>
              <a:buFont typeface="Arial" panose="020B0604020202020204" pitchFamily="34" charset="0"/>
              <a:buChar char="•"/>
            </a:pPr>
            <a:endParaRPr lang="en-US" dirty="0"/>
          </a:p>
          <a:p>
            <a:pPr marL="171450" indent="-171450">
              <a:buFont typeface="Arial" panose="020B0604020202020204" pitchFamily="34" charset="0"/>
              <a:buChar char="•"/>
            </a:pPr>
            <a:endParaRPr lang="en-US"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 xmlns:a16="http://schemas.microsoft.com/office/drawing/2014/main" id="{69E9F040-9E69-4306-A5AA-31199B4FF6E9}"/>
              </a:ext>
            </a:extLst>
          </p:cNvPr>
          <p:cNvSpPr>
            <a:spLocks noGrp="1"/>
          </p:cNvSpPr>
          <p:nvPr>
            <p:ph sz="quarter" idx="10"/>
          </p:nvPr>
        </p:nvSpPr>
        <p:spPr>
          <a:xfrm>
            <a:off x="588010" y="173220"/>
            <a:ext cx="7902642" cy="550257"/>
          </a:xfrm>
        </p:spPr>
        <p:txBody>
          <a:bodyPr/>
          <a:lstStyle/>
          <a:p>
            <a:r>
              <a:rPr lang="en-US" dirty="0" smtClean="0"/>
              <a:t>Options - Key Features 	</a:t>
            </a:r>
            <a:endParaRPr lang="en-US" dirty="0"/>
          </a:p>
        </p:txBody>
      </p:sp>
    </p:spTree>
    <p:extLst>
      <p:ext uri="{BB962C8B-B14F-4D97-AF65-F5344CB8AC3E}">
        <p14:creationId xmlns:p14="http://schemas.microsoft.com/office/powerpoint/2010/main" val="30070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2A1F6A-4150-4B48-80E9-140363C6DF46}"/>
              </a:ext>
            </a:extLst>
          </p:cNvPr>
          <p:cNvSpPr>
            <a:spLocks noGrp="1"/>
          </p:cNvSpPr>
          <p:nvPr>
            <p:ph type="sldNum" sz="quarter" idx="4"/>
          </p:nvPr>
        </p:nvSpPr>
        <p:spPr/>
        <p:txBody>
          <a:bodyPr/>
          <a:lstStyle/>
          <a:p>
            <a:fld id="{9F72CD2D-8CDC-1545-9357-A0B9C614C133}" type="slidenum">
              <a:rPr lang="de-DE" smtClean="0"/>
              <a:pPr/>
              <a:t>8</a:t>
            </a:fld>
            <a:endParaRPr lang="de-DE" dirty="0"/>
          </a:p>
        </p:txBody>
      </p:sp>
      <p:sp>
        <p:nvSpPr>
          <p:cNvPr id="4" name="Content Placeholder 3">
            <a:extLst>
              <a:ext uri="{FF2B5EF4-FFF2-40B4-BE49-F238E27FC236}">
                <a16:creationId xmlns="" xmlns:a16="http://schemas.microsoft.com/office/drawing/2014/main" id="{EF92EE08-8D3B-4578-B7F6-FDABA59C040F}"/>
              </a:ext>
            </a:extLst>
          </p:cNvPr>
          <p:cNvSpPr>
            <a:spLocks noGrp="1"/>
          </p:cNvSpPr>
          <p:nvPr>
            <p:ph sz="quarter" idx="13"/>
          </p:nvPr>
        </p:nvSpPr>
        <p:spPr>
          <a:xfrm>
            <a:off x="764094" y="1161718"/>
            <a:ext cx="7917944" cy="3016515"/>
          </a:xfrm>
        </p:spPr>
        <p:txBody>
          <a:bodyPr/>
          <a:lstStyle/>
          <a:p>
            <a:pPr marL="171450" indent="-171450" algn="just">
              <a:lnSpc>
                <a:spcPct val="150000"/>
              </a:lnSpc>
              <a:buFont typeface="Arial" panose="020B0604020202020204" pitchFamily="34" charset="0"/>
              <a:buChar char="•"/>
            </a:pPr>
            <a:r>
              <a:rPr lang="en-US" sz="1200" dirty="0" smtClean="0"/>
              <a:t>Limited downside risk for Option Buyer.</a:t>
            </a:r>
          </a:p>
          <a:p>
            <a:pPr marL="171450" indent="-171450" algn="just">
              <a:lnSpc>
                <a:spcPct val="150000"/>
              </a:lnSpc>
              <a:buFont typeface="Arial" panose="020B0604020202020204" pitchFamily="34" charset="0"/>
              <a:buChar char="•"/>
            </a:pPr>
            <a:r>
              <a:rPr lang="en-US" sz="1200" spc="70" dirty="0" smtClean="0"/>
              <a:t>Buyer need to pay only premium hence No Mark to Market (MTM) and Margins to be paid.</a:t>
            </a:r>
          </a:p>
          <a:p>
            <a:pPr marL="171450" indent="-171450" algn="just">
              <a:lnSpc>
                <a:spcPct val="150000"/>
              </a:lnSpc>
              <a:buFont typeface="Arial" panose="020B0604020202020204" pitchFamily="34" charset="0"/>
              <a:buChar char="•"/>
            </a:pPr>
            <a:r>
              <a:rPr lang="en-US" sz="1200" dirty="0" smtClean="0"/>
              <a:t>Higher leveraging.</a:t>
            </a:r>
          </a:p>
          <a:p>
            <a:pPr marL="171450" indent="-171450" algn="just">
              <a:lnSpc>
                <a:spcPct val="150000"/>
              </a:lnSpc>
              <a:buFont typeface="Arial" panose="020B0604020202020204" pitchFamily="34" charset="0"/>
              <a:buChar char="•"/>
            </a:pPr>
            <a:r>
              <a:rPr lang="en-US" sz="1200" spc="70" dirty="0" smtClean="0"/>
              <a:t>Commodity transaction Tax (CTT) and Transaction charges to be levied only on premium, hence lesser cost of transaction.</a:t>
            </a:r>
          </a:p>
          <a:p>
            <a:pPr marL="171450" indent="-171450" algn="just">
              <a:lnSpc>
                <a:spcPct val="150000"/>
              </a:lnSpc>
              <a:buFont typeface="Arial" panose="020B0604020202020204" pitchFamily="34" charset="0"/>
              <a:buChar char="•"/>
            </a:pPr>
            <a:r>
              <a:rPr lang="en-US" sz="1200" dirty="0" smtClean="0"/>
              <a:t>Trading possible even without taking a price view in the market (Volatility trading).</a:t>
            </a:r>
            <a:endParaRPr lang="en-US" sz="1200" spc="70" dirty="0" smtClean="0"/>
          </a:p>
          <a:p>
            <a:pPr marL="171450" indent="-171450" algn="just">
              <a:lnSpc>
                <a:spcPct val="150000"/>
              </a:lnSpc>
              <a:buFont typeface="Arial" panose="020B0604020202020204" pitchFamily="34" charset="0"/>
              <a:buChar char="•"/>
            </a:pPr>
            <a:r>
              <a:rPr lang="en-US" sz="1200" dirty="0" smtClean="0"/>
              <a:t>An option buyer can not only manage his risk but also capture the favorable price movement</a:t>
            </a:r>
            <a:endParaRPr lang="en-US" sz="1200" spc="70" dirty="0"/>
          </a:p>
        </p:txBody>
      </p:sp>
      <p:sp>
        <p:nvSpPr>
          <p:cNvPr id="5" name="Content Placeholder 4">
            <a:extLst>
              <a:ext uri="{FF2B5EF4-FFF2-40B4-BE49-F238E27FC236}">
                <a16:creationId xmlns="" xmlns:a16="http://schemas.microsoft.com/office/drawing/2014/main" id="{E02823B1-353D-427F-A301-D76AC231A965}"/>
              </a:ext>
            </a:extLst>
          </p:cNvPr>
          <p:cNvSpPr>
            <a:spLocks noGrp="1"/>
          </p:cNvSpPr>
          <p:nvPr>
            <p:ph sz="quarter" idx="10"/>
          </p:nvPr>
        </p:nvSpPr>
        <p:spPr>
          <a:xfrm>
            <a:off x="620678" y="136422"/>
            <a:ext cx="7902642" cy="550257"/>
          </a:xfrm>
        </p:spPr>
        <p:txBody>
          <a:bodyPr/>
          <a:lstStyle/>
          <a:p>
            <a:r>
              <a:rPr lang="en-US" dirty="0" smtClean="0"/>
              <a:t>Options - Advantages over Futures</a:t>
            </a:r>
            <a:endParaRPr lang="en-US" dirty="0"/>
          </a:p>
        </p:txBody>
      </p:sp>
    </p:spTree>
    <p:extLst>
      <p:ext uri="{BB962C8B-B14F-4D97-AF65-F5344CB8AC3E}">
        <p14:creationId xmlns:p14="http://schemas.microsoft.com/office/powerpoint/2010/main" val="127484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2A1F6A-4150-4B48-80E9-140363C6DF46}"/>
              </a:ext>
            </a:extLst>
          </p:cNvPr>
          <p:cNvSpPr>
            <a:spLocks noGrp="1"/>
          </p:cNvSpPr>
          <p:nvPr>
            <p:ph type="sldNum" sz="quarter" idx="4"/>
          </p:nvPr>
        </p:nvSpPr>
        <p:spPr/>
        <p:txBody>
          <a:bodyPr/>
          <a:lstStyle/>
          <a:p>
            <a:fld id="{9F72CD2D-8CDC-1545-9357-A0B9C614C133}" type="slidenum">
              <a:rPr lang="de-DE" smtClean="0"/>
              <a:pPr/>
              <a:t>9</a:t>
            </a:fld>
            <a:endParaRPr lang="de-DE" dirty="0"/>
          </a:p>
        </p:txBody>
      </p:sp>
      <p:sp>
        <p:nvSpPr>
          <p:cNvPr id="5" name="Content Placeholder 4">
            <a:extLst>
              <a:ext uri="{FF2B5EF4-FFF2-40B4-BE49-F238E27FC236}">
                <a16:creationId xmlns="" xmlns:a16="http://schemas.microsoft.com/office/drawing/2014/main" id="{E02823B1-353D-427F-A301-D76AC231A965}"/>
              </a:ext>
            </a:extLst>
          </p:cNvPr>
          <p:cNvSpPr>
            <a:spLocks noGrp="1"/>
          </p:cNvSpPr>
          <p:nvPr>
            <p:ph sz="quarter" idx="10"/>
          </p:nvPr>
        </p:nvSpPr>
        <p:spPr>
          <a:xfrm>
            <a:off x="620678" y="136422"/>
            <a:ext cx="7902642" cy="550257"/>
          </a:xfrm>
        </p:spPr>
        <p:txBody>
          <a:bodyPr/>
          <a:lstStyle/>
          <a:p>
            <a:r>
              <a:rPr lang="en-US" dirty="0" smtClean="0"/>
              <a:t>Soybean @ NCDEX</a:t>
            </a:r>
            <a:endParaRPr lang="en-US" dirty="0"/>
          </a:p>
        </p:txBody>
      </p:sp>
      <p:graphicFrame>
        <p:nvGraphicFramePr>
          <p:cNvPr id="8" name="Diagram 7"/>
          <p:cNvGraphicFramePr/>
          <p:nvPr>
            <p:extLst>
              <p:ext uri="{D42A27DB-BD31-4B8C-83A1-F6EECF244321}">
                <p14:modId xmlns:p14="http://schemas.microsoft.com/office/powerpoint/2010/main" val="2350913606"/>
              </p:ext>
            </p:extLst>
          </p:nvPr>
        </p:nvGraphicFramePr>
        <p:xfrm>
          <a:off x="545804" y="686678"/>
          <a:ext cx="8109098" cy="378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74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microsoft.com/sharepoint/v3/field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8702</TotalTime>
  <Words>1185</Words>
  <Application>Microsoft Office PowerPoint</Application>
  <PresentationFormat>On-screen Show (16:9)</PresentationFormat>
  <Paragraphs>192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SARAT MULUKUTLA/BUSINESS/NCDEX</cp:lastModifiedBy>
  <cp:revision>228</cp:revision>
  <dcterms:created xsi:type="dcterms:W3CDTF">2010-04-12T23:12:02Z</dcterms:created>
  <dcterms:modified xsi:type="dcterms:W3CDTF">2017-10-07T16:37:37Z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